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 id="2147483750" r:id="rId2"/>
  </p:sldMasterIdLst>
  <p:notesMasterIdLst>
    <p:notesMasterId r:id="rId23"/>
  </p:notesMasterIdLst>
  <p:sldIdLst>
    <p:sldId id="256" r:id="rId3"/>
    <p:sldId id="260" r:id="rId4"/>
    <p:sldId id="257" r:id="rId5"/>
    <p:sldId id="296" r:id="rId6"/>
    <p:sldId id="338" r:id="rId7"/>
    <p:sldId id="295" r:id="rId8"/>
    <p:sldId id="324" r:id="rId9"/>
    <p:sldId id="339" r:id="rId10"/>
    <p:sldId id="325" r:id="rId11"/>
    <p:sldId id="326" r:id="rId12"/>
    <p:sldId id="299" r:id="rId13"/>
    <p:sldId id="302" r:id="rId14"/>
    <p:sldId id="348" r:id="rId15"/>
    <p:sldId id="342" r:id="rId16"/>
    <p:sldId id="344" r:id="rId17"/>
    <p:sldId id="335" r:id="rId18"/>
    <p:sldId id="347" r:id="rId19"/>
    <p:sldId id="345" r:id="rId20"/>
    <p:sldId id="346" r:id="rId21"/>
    <p:sldId id="327"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651" autoAdjust="0"/>
    <p:restoredTop sz="94660"/>
  </p:normalViewPr>
  <p:slideViewPr>
    <p:cSldViewPr snapToGrid="0">
      <p:cViewPr varScale="1">
        <p:scale>
          <a:sx n="89" d="100"/>
          <a:sy n="89" d="100"/>
        </p:scale>
        <p:origin x="619"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theme" Target="theme/theme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notesMaster" Target="notesMasters/notesMaster1.xml"/><Relationship Id="rId28" Type="http://schemas.microsoft.com/office/2016/11/relationships/changesInfo" Target="changesInfos/changesInfo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mir mm" userId="03a0748546962b2d" providerId="LiveId" clId="{2B98AE14-A27F-4378-887E-92DA2369814F}"/>
    <pc:docChg chg="modSld">
      <pc:chgData name="amir mm" userId="03a0748546962b2d" providerId="LiveId" clId="{2B98AE14-A27F-4378-887E-92DA2369814F}" dt="2022-09-16T12:46:00.276" v="20" actId="14100"/>
      <pc:docMkLst>
        <pc:docMk/>
      </pc:docMkLst>
      <pc:sldChg chg="modSp mod">
        <pc:chgData name="amir mm" userId="03a0748546962b2d" providerId="LiveId" clId="{2B98AE14-A27F-4378-887E-92DA2369814F}" dt="2022-09-16T12:46:00.276" v="20" actId="14100"/>
        <pc:sldMkLst>
          <pc:docMk/>
          <pc:sldMk cId="4168482312" sldId="327"/>
        </pc:sldMkLst>
        <pc:spChg chg="mod">
          <ac:chgData name="amir mm" userId="03a0748546962b2d" providerId="LiveId" clId="{2B98AE14-A27F-4378-887E-92DA2369814F}" dt="2022-09-16T12:46:00.276" v="20" actId="14100"/>
          <ac:spMkLst>
            <pc:docMk/>
            <pc:sldMk cId="4168482312" sldId="327"/>
            <ac:spMk id="31" creationId="{C8FCED07-F256-C58F-5D25-AE0F7FA85CA2}"/>
          </ac:spMkLst>
        </pc:spChg>
      </pc:sldChg>
      <pc:sldChg chg="modSp mod">
        <pc:chgData name="amir mm" userId="03a0748546962b2d" providerId="LiveId" clId="{2B98AE14-A27F-4378-887E-92DA2369814F}" dt="2022-09-16T12:45:40.737" v="12" actId="20577"/>
        <pc:sldMkLst>
          <pc:docMk/>
          <pc:sldMk cId="3070698277" sldId="347"/>
        </pc:sldMkLst>
        <pc:spChg chg="mod">
          <ac:chgData name="amir mm" userId="03a0748546962b2d" providerId="LiveId" clId="{2B98AE14-A27F-4378-887E-92DA2369814F}" dt="2022-09-16T12:45:40.737" v="12" actId="20577"/>
          <ac:spMkLst>
            <pc:docMk/>
            <pc:sldMk cId="3070698277" sldId="347"/>
            <ac:spMk id="8" creationId="{198B77CA-0280-D783-F7B2-95040ED1F045}"/>
          </ac:spMkLst>
        </pc:spChg>
      </pc:sldChg>
    </pc:docChg>
  </pc:docChgLst>
  <pc:docChgLst>
    <pc:chgData name="amir mm" userId="03a0748546962b2d" providerId="LiveId" clId="{2A82583B-EFDF-4F13-950E-3B616DEE9A47}"/>
    <pc:docChg chg="undo custSel addSld delSld modSld sldOrd">
      <pc:chgData name="amir mm" userId="03a0748546962b2d" providerId="LiveId" clId="{2A82583B-EFDF-4F13-950E-3B616DEE9A47}" dt="2022-09-11T02:55:00.887" v="13760"/>
      <pc:docMkLst>
        <pc:docMk/>
      </pc:docMkLst>
      <pc:sldChg chg="delSp modSp mod">
        <pc:chgData name="amir mm" userId="03a0748546962b2d" providerId="LiveId" clId="{2A82583B-EFDF-4F13-950E-3B616DEE9A47}" dt="2022-09-10T20:44:09.796" v="1865" actId="478"/>
        <pc:sldMkLst>
          <pc:docMk/>
          <pc:sldMk cId="963327489" sldId="256"/>
        </pc:sldMkLst>
        <pc:spChg chg="del mod">
          <ac:chgData name="amir mm" userId="03a0748546962b2d" providerId="LiveId" clId="{2A82583B-EFDF-4F13-950E-3B616DEE9A47}" dt="2022-09-10T20:44:09.796" v="1865" actId="478"/>
          <ac:spMkLst>
            <pc:docMk/>
            <pc:sldMk cId="963327489" sldId="256"/>
            <ac:spMk id="6" creationId="{1EE0888F-FFF7-A55A-5690-41CDD02023B5}"/>
          </ac:spMkLst>
        </pc:spChg>
      </pc:sldChg>
      <pc:sldChg chg="addSp modSp mod">
        <pc:chgData name="amir mm" userId="03a0748546962b2d" providerId="LiveId" clId="{2A82583B-EFDF-4F13-950E-3B616DEE9A47}" dt="2022-09-10T20:29:43.401" v="1246" actId="2711"/>
        <pc:sldMkLst>
          <pc:docMk/>
          <pc:sldMk cId="3853654352" sldId="257"/>
        </pc:sldMkLst>
        <pc:spChg chg="add mod">
          <ac:chgData name="amir mm" userId="03a0748546962b2d" providerId="LiveId" clId="{2A82583B-EFDF-4F13-950E-3B616DEE9A47}" dt="2022-09-10T20:29:43.401" v="1246" actId="2711"/>
          <ac:spMkLst>
            <pc:docMk/>
            <pc:sldMk cId="3853654352" sldId="257"/>
            <ac:spMk id="7" creationId="{2755339E-0F74-9CBF-283D-BEEEF58A78D7}"/>
          </ac:spMkLst>
        </pc:spChg>
        <pc:picChg chg="mod">
          <ac:chgData name="amir mm" userId="03a0748546962b2d" providerId="LiveId" clId="{2A82583B-EFDF-4F13-950E-3B616DEE9A47}" dt="2022-09-10T20:23:15.069" v="1013"/>
          <ac:picMkLst>
            <pc:docMk/>
            <pc:sldMk cId="3853654352" sldId="257"/>
            <ac:picMk id="4" creationId="{EF4866CE-1B1A-305D-73E9-6E25C4F7F1FD}"/>
          </ac:picMkLst>
        </pc:picChg>
      </pc:sldChg>
      <pc:sldChg chg="delSp modSp mod">
        <pc:chgData name="amir mm" userId="03a0748546962b2d" providerId="LiveId" clId="{2A82583B-EFDF-4F13-950E-3B616DEE9A47}" dt="2022-09-10T20:44:14.429" v="1867" actId="478"/>
        <pc:sldMkLst>
          <pc:docMk/>
          <pc:sldMk cId="2969924897" sldId="260"/>
        </pc:sldMkLst>
        <pc:spChg chg="del mod">
          <ac:chgData name="amir mm" userId="03a0748546962b2d" providerId="LiveId" clId="{2A82583B-EFDF-4F13-950E-3B616DEE9A47}" dt="2022-09-10T20:44:14.429" v="1867" actId="478"/>
          <ac:spMkLst>
            <pc:docMk/>
            <pc:sldMk cId="2969924897" sldId="260"/>
            <ac:spMk id="3" creationId="{0F180558-3EF5-AD05-E86E-6D93EF8EB050}"/>
          </ac:spMkLst>
        </pc:spChg>
      </pc:sldChg>
      <pc:sldChg chg="modSp mod">
        <pc:chgData name="amir mm" userId="03a0748546962b2d" providerId="LiveId" clId="{2A82583B-EFDF-4F13-950E-3B616DEE9A47}" dt="2022-09-11T02:13:42.440" v="11827" actId="20577"/>
        <pc:sldMkLst>
          <pc:docMk/>
          <pc:sldMk cId="2938978762" sldId="263"/>
        </pc:sldMkLst>
        <pc:spChg chg="mod">
          <ac:chgData name="amir mm" userId="03a0748546962b2d" providerId="LiveId" clId="{2A82583B-EFDF-4F13-950E-3B616DEE9A47}" dt="2022-09-11T02:13:42.440" v="11827" actId="20577"/>
          <ac:spMkLst>
            <pc:docMk/>
            <pc:sldMk cId="2938978762" sldId="263"/>
            <ac:spMk id="2" creationId="{8D38B1CA-42C6-7166-6070-41DF17A43C28}"/>
          </ac:spMkLst>
        </pc:spChg>
      </pc:sldChg>
      <pc:sldChg chg="del">
        <pc:chgData name="amir mm" userId="03a0748546962b2d" providerId="LiveId" clId="{2A82583B-EFDF-4F13-950E-3B616DEE9A47}" dt="2022-09-11T02:33:45.502" v="13140" actId="47"/>
        <pc:sldMkLst>
          <pc:docMk/>
          <pc:sldMk cId="900775402" sldId="264"/>
        </pc:sldMkLst>
      </pc:sldChg>
      <pc:sldChg chg="del">
        <pc:chgData name="amir mm" userId="03a0748546962b2d" providerId="LiveId" clId="{2A82583B-EFDF-4F13-950E-3B616DEE9A47}" dt="2022-09-11T00:16:31.551" v="6963" actId="2696"/>
        <pc:sldMkLst>
          <pc:docMk/>
          <pc:sldMk cId="3902738869" sldId="265"/>
        </pc:sldMkLst>
      </pc:sldChg>
      <pc:sldChg chg="addSp delSp modSp mod">
        <pc:chgData name="amir mm" userId="03a0748546962b2d" providerId="LiveId" clId="{2A82583B-EFDF-4F13-950E-3B616DEE9A47}" dt="2022-09-10T23:23:37.559" v="4438"/>
        <pc:sldMkLst>
          <pc:docMk/>
          <pc:sldMk cId="362057002" sldId="295"/>
        </pc:sldMkLst>
        <pc:spChg chg="mod">
          <ac:chgData name="amir mm" userId="03a0748546962b2d" providerId="LiveId" clId="{2A82583B-EFDF-4F13-950E-3B616DEE9A47}" dt="2022-09-10T20:27:21.589" v="1167" actId="20577"/>
          <ac:spMkLst>
            <pc:docMk/>
            <pc:sldMk cId="362057002" sldId="295"/>
            <ac:spMk id="2" creationId="{8B5BF2B7-2651-4155-51E8-322DA1C74D60}"/>
          </ac:spMkLst>
        </pc:spChg>
        <pc:spChg chg="del mod">
          <ac:chgData name="amir mm" userId="03a0748546962b2d" providerId="LiveId" clId="{2A82583B-EFDF-4F13-950E-3B616DEE9A47}" dt="2022-09-10T20:27:50.429" v="1172"/>
          <ac:spMkLst>
            <pc:docMk/>
            <pc:sldMk cId="362057002" sldId="295"/>
            <ac:spMk id="7" creationId="{B531B816-C3D8-31A3-91F0-6CA041C5192E}"/>
          </ac:spMkLst>
        </pc:spChg>
        <pc:spChg chg="del mod">
          <ac:chgData name="amir mm" userId="03a0748546962b2d" providerId="LiveId" clId="{2A82583B-EFDF-4F13-950E-3B616DEE9A47}" dt="2022-09-10T20:25:22.280" v="1122"/>
          <ac:spMkLst>
            <pc:docMk/>
            <pc:sldMk cId="362057002" sldId="295"/>
            <ac:spMk id="9" creationId="{80CEBF01-952E-D5D6-DA41-1BA0A37BE855}"/>
          </ac:spMkLst>
        </pc:spChg>
        <pc:spChg chg="del mod">
          <ac:chgData name="amir mm" userId="03a0748546962b2d" providerId="LiveId" clId="{2A82583B-EFDF-4F13-950E-3B616DEE9A47}" dt="2022-09-10T20:26:26.085" v="1137"/>
          <ac:spMkLst>
            <pc:docMk/>
            <pc:sldMk cId="362057002" sldId="295"/>
            <ac:spMk id="10" creationId="{B895FE4B-E2C9-E0F3-20A9-0910E59B8C35}"/>
          </ac:spMkLst>
        </pc:spChg>
        <pc:spChg chg="add mod">
          <ac:chgData name="amir mm" userId="03a0748546962b2d" providerId="LiveId" clId="{2A82583B-EFDF-4F13-950E-3B616DEE9A47}" dt="2022-09-10T20:55:32.911" v="2527" actId="20577"/>
          <ac:spMkLst>
            <pc:docMk/>
            <pc:sldMk cId="362057002" sldId="295"/>
            <ac:spMk id="12" creationId="{C14C3687-6B80-AE1F-6AB3-00238FA53D3E}"/>
          </ac:spMkLst>
        </pc:spChg>
        <pc:spChg chg="add mod">
          <ac:chgData name="amir mm" userId="03a0748546962b2d" providerId="LiveId" clId="{2A82583B-EFDF-4F13-950E-3B616DEE9A47}" dt="2022-09-10T23:23:09.692" v="4437" actId="20577"/>
          <ac:spMkLst>
            <pc:docMk/>
            <pc:sldMk cId="362057002" sldId="295"/>
            <ac:spMk id="14" creationId="{87D9B3DD-4CE2-A8D1-01C8-91BAABCCB4B7}"/>
          </ac:spMkLst>
        </pc:spChg>
        <pc:picChg chg="del">
          <ac:chgData name="amir mm" userId="03a0748546962b2d" providerId="LiveId" clId="{2A82583B-EFDF-4F13-950E-3B616DEE9A47}" dt="2022-09-10T20:26:46.993" v="1139" actId="478"/>
          <ac:picMkLst>
            <pc:docMk/>
            <pc:sldMk cId="362057002" sldId="295"/>
            <ac:picMk id="4" creationId="{6A043B5E-11B0-3D47-E5EC-1403F82D789D}"/>
          </ac:picMkLst>
        </pc:picChg>
        <pc:picChg chg="add del">
          <ac:chgData name="amir mm" userId="03a0748546962b2d" providerId="LiveId" clId="{2A82583B-EFDF-4F13-950E-3B616DEE9A47}" dt="2022-09-10T20:27:46.627" v="1169" actId="22"/>
          <ac:picMkLst>
            <pc:docMk/>
            <pc:sldMk cId="362057002" sldId="295"/>
            <ac:picMk id="5" creationId="{41422195-E346-F50D-2321-B567DACD59D2}"/>
          </ac:picMkLst>
        </pc:picChg>
        <pc:picChg chg="del">
          <ac:chgData name="amir mm" userId="03a0748546962b2d" providerId="LiveId" clId="{2A82583B-EFDF-4F13-950E-3B616DEE9A47}" dt="2022-09-10T20:26:45.410" v="1138" actId="478"/>
          <ac:picMkLst>
            <pc:docMk/>
            <pc:sldMk cId="362057002" sldId="295"/>
            <ac:picMk id="6" creationId="{F3C7FF33-C95E-462C-1C08-533A76CABE1D}"/>
          </ac:picMkLst>
        </pc:picChg>
        <pc:picChg chg="add mod">
          <ac:chgData name="amir mm" userId="03a0748546962b2d" providerId="LiveId" clId="{2A82583B-EFDF-4F13-950E-3B616DEE9A47}" dt="2022-09-10T23:23:37.559" v="4438"/>
          <ac:picMkLst>
            <pc:docMk/>
            <pc:sldMk cId="362057002" sldId="295"/>
            <ac:picMk id="11" creationId="{DA1080CE-1F6E-501C-EECF-625ADF9CDC00}"/>
          </ac:picMkLst>
        </pc:picChg>
      </pc:sldChg>
      <pc:sldChg chg="addSp delSp modSp mod ord">
        <pc:chgData name="amir mm" userId="03a0748546962b2d" providerId="LiveId" clId="{2A82583B-EFDF-4F13-950E-3B616DEE9A47}" dt="2022-09-10T20:29:35.850" v="1245" actId="2711"/>
        <pc:sldMkLst>
          <pc:docMk/>
          <pc:sldMk cId="620859964" sldId="296"/>
        </pc:sldMkLst>
        <pc:spChg chg="mod">
          <ac:chgData name="amir mm" userId="03a0748546962b2d" providerId="LiveId" clId="{2A82583B-EFDF-4F13-950E-3B616DEE9A47}" dt="2022-09-10T20:15:58.359" v="932" actId="20577"/>
          <ac:spMkLst>
            <pc:docMk/>
            <pc:sldMk cId="620859964" sldId="296"/>
            <ac:spMk id="2" creationId="{6BCCA7B5-BC4C-5F3B-A2A8-FA301C580C9C}"/>
          </ac:spMkLst>
        </pc:spChg>
        <pc:spChg chg="del mod">
          <ac:chgData name="amir mm" userId="03a0748546962b2d" providerId="LiveId" clId="{2A82583B-EFDF-4F13-950E-3B616DEE9A47}" dt="2022-09-10T20:13:04.410" v="813"/>
          <ac:spMkLst>
            <pc:docMk/>
            <pc:sldMk cId="620859964" sldId="296"/>
            <ac:spMk id="4" creationId="{710090A9-59ED-0CF7-D279-96BB72EB333C}"/>
          </ac:spMkLst>
        </pc:spChg>
        <pc:spChg chg="add del">
          <ac:chgData name="amir mm" userId="03a0748546962b2d" providerId="LiveId" clId="{2A82583B-EFDF-4F13-950E-3B616DEE9A47}" dt="2022-09-10T20:16:01.665" v="934" actId="22"/>
          <ac:spMkLst>
            <pc:docMk/>
            <pc:sldMk cId="620859964" sldId="296"/>
            <ac:spMk id="5" creationId="{55D37751-6F14-E4E9-0B1E-479BC5B142A1}"/>
          </ac:spMkLst>
        </pc:spChg>
        <pc:spChg chg="del mod">
          <ac:chgData name="amir mm" userId="03a0748546962b2d" providerId="LiveId" clId="{2A82583B-EFDF-4F13-950E-3B616DEE9A47}" dt="2022-09-10T20:13:04.410" v="811"/>
          <ac:spMkLst>
            <pc:docMk/>
            <pc:sldMk cId="620859964" sldId="296"/>
            <ac:spMk id="6" creationId="{AA14479B-9C06-EC1C-14D4-54AF28F95AA7}"/>
          </ac:spMkLst>
        </pc:spChg>
        <pc:spChg chg="add mod">
          <ac:chgData name="amir mm" userId="03a0748546962b2d" providerId="LiveId" clId="{2A82583B-EFDF-4F13-950E-3B616DEE9A47}" dt="2022-09-10T20:29:35.850" v="1245" actId="2711"/>
          <ac:spMkLst>
            <pc:docMk/>
            <pc:sldMk cId="620859964" sldId="296"/>
            <ac:spMk id="7" creationId="{60A08F5D-CC71-2B2E-1753-CB6AC701FCE8}"/>
          </ac:spMkLst>
        </pc:spChg>
        <pc:picChg chg="add del mod">
          <ac:chgData name="amir mm" userId="03a0748546962b2d" providerId="LiveId" clId="{2A82583B-EFDF-4F13-950E-3B616DEE9A47}" dt="2022-09-10T20:17:56.108" v="938" actId="478"/>
          <ac:picMkLst>
            <pc:docMk/>
            <pc:sldMk cId="620859964" sldId="296"/>
            <ac:picMk id="3074" creationId="{C6195DFD-A715-AF36-8FF9-AD885BF6C748}"/>
          </ac:picMkLst>
        </pc:picChg>
        <pc:picChg chg="add mod">
          <ac:chgData name="amir mm" userId="03a0748546962b2d" providerId="LiveId" clId="{2A82583B-EFDF-4F13-950E-3B616DEE9A47}" dt="2022-09-10T20:24:11.706" v="1025"/>
          <ac:picMkLst>
            <pc:docMk/>
            <pc:sldMk cId="620859964" sldId="296"/>
            <ac:picMk id="3076" creationId="{5FC3E18A-6816-7020-DC5D-B4156559166A}"/>
          </ac:picMkLst>
        </pc:picChg>
      </pc:sldChg>
      <pc:sldChg chg="modSp mod">
        <pc:chgData name="amir mm" userId="03a0748546962b2d" providerId="LiveId" clId="{2A82583B-EFDF-4F13-950E-3B616DEE9A47}" dt="2022-09-10T20:55:18.451" v="2513" actId="20577"/>
        <pc:sldMkLst>
          <pc:docMk/>
          <pc:sldMk cId="1720310415" sldId="297"/>
        </pc:sldMkLst>
        <pc:spChg chg="mod">
          <ac:chgData name="amir mm" userId="03a0748546962b2d" providerId="LiveId" clId="{2A82583B-EFDF-4F13-950E-3B616DEE9A47}" dt="2022-09-10T20:12:20.865" v="777" actId="20577"/>
          <ac:spMkLst>
            <pc:docMk/>
            <pc:sldMk cId="1720310415" sldId="297"/>
            <ac:spMk id="2" creationId="{C4E8A9CC-0E43-1959-B561-4DF87464D5B4}"/>
          </ac:spMkLst>
        </pc:spChg>
        <pc:spChg chg="mod">
          <ac:chgData name="amir mm" userId="03a0748546962b2d" providerId="LiveId" clId="{2A82583B-EFDF-4F13-950E-3B616DEE9A47}" dt="2022-09-10T20:55:18.451" v="2513" actId="20577"/>
          <ac:spMkLst>
            <pc:docMk/>
            <pc:sldMk cId="1720310415" sldId="297"/>
            <ac:spMk id="5" creationId="{5B754E07-17E8-B1AB-D99F-FF2F5E986D6D}"/>
          </ac:spMkLst>
        </pc:spChg>
      </pc:sldChg>
      <pc:sldChg chg="addSp delSp modSp mod">
        <pc:chgData name="amir mm" userId="03a0748546962b2d" providerId="LiveId" clId="{2A82583B-EFDF-4F13-950E-3B616DEE9A47}" dt="2022-09-10T21:01:53.567" v="2876" actId="1076"/>
        <pc:sldMkLst>
          <pc:docMk/>
          <pc:sldMk cId="1751285211" sldId="298"/>
        </pc:sldMkLst>
        <pc:spChg chg="mod">
          <ac:chgData name="amir mm" userId="03a0748546962b2d" providerId="LiveId" clId="{2A82583B-EFDF-4F13-950E-3B616DEE9A47}" dt="2022-09-10T20:47:32.259" v="2018" actId="1076"/>
          <ac:spMkLst>
            <pc:docMk/>
            <pc:sldMk cId="1751285211" sldId="298"/>
            <ac:spMk id="2" creationId="{9E640EF4-E458-D393-175E-372ED9CE44E5}"/>
          </ac:spMkLst>
        </pc:spChg>
        <pc:spChg chg="del mod">
          <ac:chgData name="amir mm" userId="03a0748546962b2d" providerId="LiveId" clId="{2A82583B-EFDF-4F13-950E-3B616DEE9A47}" dt="2022-09-10T20:47:26.226" v="2017"/>
          <ac:spMkLst>
            <pc:docMk/>
            <pc:sldMk cId="1751285211" sldId="298"/>
            <ac:spMk id="3" creationId="{5A28E05B-0B21-1897-9977-1F5A08E64EF7}"/>
          </ac:spMkLst>
        </pc:spChg>
        <pc:spChg chg="add mod">
          <ac:chgData name="amir mm" userId="03a0748546962b2d" providerId="LiveId" clId="{2A82583B-EFDF-4F13-950E-3B616DEE9A47}" dt="2022-09-10T21:00:27.462" v="2837" actId="21"/>
          <ac:spMkLst>
            <pc:docMk/>
            <pc:sldMk cId="1751285211" sldId="298"/>
            <ac:spMk id="5" creationId="{AC7BDFD7-F461-592F-9507-5A3835F9E671}"/>
          </ac:spMkLst>
        </pc:spChg>
        <pc:spChg chg="add del">
          <ac:chgData name="amir mm" userId="03a0748546962b2d" providerId="LiveId" clId="{2A82583B-EFDF-4F13-950E-3B616DEE9A47}" dt="2022-09-10T20:59:38.891" v="2829" actId="11529"/>
          <ac:spMkLst>
            <pc:docMk/>
            <pc:sldMk cId="1751285211" sldId="298"/>
            <ac:spMk id="6" creationId="{B3F517AF-1CFA-290D-5461-35E27A60C795}"/>
          </ac:spMkLst>
        </pc:spChg>
        <pc:spChg chg="add mod">
          <ac:chgData name="amir mm" userId="03a0748546962b2d" providerId="LiveId" clId="{2A82583B-EFDF-4F13-950E-3B616DEE9A47}" dt="2022-09-10T21:01:53.567" v="2876" actId="1076"/>
          <ac:spMkLst>
            <pc:docMk/>
            <pc:sldMk cId="1751285211" sldId="298"/>
            <ac:spMk id="7" creationId="{61E7B324-420D-01D5-0A81-E684EA659074}"/>
          </ac:spMkLst>
        </pc:spChg>
        <pc:spChg chg="add mod">
          <ac:chgData name="amir mm" userId="03a0748546962b2d" providerId="LiveId" clId="{2A82583B-EFDF-4F13-950E-3B616DEE9A47}" dt="2022-09-10T21:01:36.819" v="2874" actId="255"/>
          <ac:spMkLst>
            <pc:docMk/>
            <pc:sldMk cId="1751285211" sldId="298"/>
            <ac:spMk id="8" creationId="{8B286A0E-75C7-F13A-CD6B-005FD25EF1B6}"/>
          </ac:spMkLst>
        </pc:spChg>
      </pc:sldChg>
      <pc:sldChg chg="addSp delSp modSp mod">
        <pc:chgData name="amir mm" userId="03a0748546962b2d" providerId="LiveId" clId="{2A82583B-EFDF-4F13-950E-3B616DEE9A47}" dt="2022-09-11T00:04:45.700" v="6230" actId="12"/>
        <pc:sldMkLst>
          <pc:docMk/>
          <pc:sldMk cId="2967629103" sldId="299"/>
        </pc:sldMkLst>
        <pc:spChg chg="mod">
          <ac:chgData name="amir mm" userId="03a0748546962b2d" providerId="LiveId" clId="{2A82583B-EFDF-4F13-950E-3B616DEE9A47}" dt="2022-09-10T23:51:15.815" v="5734" actId="20577"/>
          <ac:spMkLst>
            <pc:docMk/>
            <pc:sldMk cId="2967629103" sldId="299"/>
            <ac:spMk id="2" creationId="{D08B34C1-0F9E-4D2E-7C4C-BF3A3D0465FB}"/>
          </ac:spMkLst>
        </pc:spChg>
        <pc:spChg chg="del mod">
          <ac:chgData name="amir mm" userId="03a0748546962b2d" providerId="LiveId" clId="{2A82583B-EFDF-4F13-950E-3B616DEE9A47}" dt="2022-09-10T23:44:35.879" v="5364"/>
          <ac:spMkLst>
            <pc:docMk/>
            <pc:sldMk cId="2967629103" sldId="299"/>
            <ac:spMk id="4" creationId="{1FA8D647-522A-0F97-9C0A-102947F66B5C}"/>
          </ac:spMkLst>
        </pc:spChg>
        <pc:spChg chg="add mod">
          <ac:chgData name="amir mm" userId="03a0748546962b2d" providerId="LiveId" clId="{2A82583B-EFDF-4F13-950E-3B616DEE9A47}" dt="2022-09-11T00:04:45.700" v="6230" actId="12"/>
          <ac:spMkLst>
            <pc:docMk/>
            <pc:sldMk cId="2967629103" sldId="299"/>
            <ac:spMk id="5" creationId="{5FE80A1D-6872-21D3-EBC3-0EA466F5B71C}"/>
          </ac:spMkLst>
        </pc:spChg>
        <pc:spChg chg="add mod">
          <ac:chgData name="amir mm" userId="03a0748546962b2d" providerId="LiveId" clId="{2A82583B-EFDF-4F13-950E-3B616DEE9A47}" dt="2022-09-10T23:55:43.969" v="5937" actId="1076"/>
          <ac:spMkLst>
            <pc:docMk/>
            <pc:sldMk cId="2967629103" sldId="299"/>
            <ac:spMk id="7" creationId="{5D30A6B8-D6E4-8F6F-4065-BEF159AD32F3}"/>
          </ac:spMkLst>
        </pc:spChg>
        <pc:spChg chg="add mod">
          <ac:chgData name="amir mm" userId="03a0748546962b2d" providerId="LiveId" clId="{2A82583B-EFDF-4F13-950E-3B616DEE9A47}" dt="2022-09-10T23:55:52.772" v="5938" actId="1076"/>
          <ac:spMkLst>
            <pc:docMk/>
            <pc:sldMk cId="2967629103" sldId="299"/>
            <ac:spMk id="9" creationId="{56B32336-D9FC-29EB-F5E0-990DA8CBA925}"/>
          </ac:spMkLst>
        </pc:spChg>
        <pc:spChg chg="add mod">
          <ac:chgData name="amir mm" userId="03a0748546962b2d" providerId="LiveId" clId="{2A82583B-EFDF-4F13-950E-3B616DEE9A47}" dt="2022-09-10T23:58:43.733" v="6056" actId="20577"/>
          <ac:spMkLst>
            <pc:docMk/>
            <pc:sldMk cId="2967629103" sldId="299"/>
            <ac:spMk id="10" creationId="{35AFEBA2-44CD-0EBC-58EC-EC5F1419BFD0}"/>
          </ac:spMkLst>
        </pc:spChg>
        <pc:picChg chg="add mod">
          <ac:chgData name="amir mm" userId="03a0748546962b2d" providerId="LiveId" clId="{2A82583B-EFDF-4F13-950E-3B616DEE9A47}" dt="2022-09-10T23:59:05.876" v="6057"/>
          <ac:picMkLst>
            <pc:docMk/>
            <pc:sldMk cId="2967629103" sldId="299"/>
            <ac:picMk id="6146" creationId="{795AC1B2-9DDB-0FAC-9ACD-B42FCE40DB18}"/>
          </ac:picMkLst>
        </pc:picChg>
      </pc:sldChg>
      <pc:sldChg chg="del">
        <pc:chgData name="amir mm" userId="03a0748546962b2d" providerId="LiveId" clId="{2A82583B-EFDF-4F13-950E-3B616DEE9A47}" dt="2022-09-10T23:45:42.173" v="5513" actId="2696"/>
        <pc:sldMkLst>
          <pc:docMk/>
          <pc:sldMk cId="1079398047" sldId="300"/>
        </pc:sldMkLst>
      </pc:sldChg>
      <pc:sldChg chg="del">
        <pc:chgData name="amir mm" userId="03a0748546962b2d" providerId="LiveId" clId="{2A82583B-EFDF-4F13-950E-3B616DEE9A47}" dt="2022-09-10T23:45:45.937" v="5514" actId="2696"/>
        <pc:sldMkLst>
          <pc:docMk/>
          <pc:sldMk cId="4019362271" sldId="301"/>
        </pc:sldMkLst>
      </pc:sldChg>
      <pc:sldChg chg="addSp delSp modSp mod">
        <pc:chgData name="amir mm" userId="03a0748546962b2d" providerId="LiveId" clId="{2A82583B-EFDF-4F13-950E-3B616DEE9A47}" dt="2022-09-11T00:08:56.599" v="6589" actId="20577"/>
        <pc:sldMkLst>
          <pc:docMk/>
          <pc:sldMk cId="4084546581" sldId="302"/>
        </pc:sldMkLst>
        <pc:spChg chg="mod">
          <ac:chgData name="amir mm" userId="03a0748546962b2d" providerId="LiveId" clId="{2A82583B-EFDF-4F13-950E-3B616DEE9A47}" dt="2022-09-11T00:01:41.531" v="6095" actId="20577"/>
          <ac:spMkLst>
            <pc:docMk/>
            <pc:sldMk cId="4084546581" sldId="302"/>
            <ac:spMk id="2" creationId="{D1D5D3AF-13D8-BD1B-7299-099AF56FB401}"/>
          </ac:spMkLst>
        </pc:spChg>
        <pc:spChg chg="del mod">
          <ac:chgData name="amir mm" userId="03a0748546962b2d" providerId="LiveId" clId="{2A82583B-EFDF-4F13-950E-3B616DEE9A47}" dt="2022-09-11T00:01:33.023" v="6087"/>
          <ac:spMkLst>
            <pc:docMk/>
            <pc:sldMk cId="4084546581" sldId="302"/>
            <ac:spMk id="3" creationId="{182255A1-EA4A-3D5B-035C-14F7FE49B899}"/>
          </ac:spMkLst>
        </pc:spChg>
        <pc:spChg chg="del mod">
          <ac:chgData name="amir mm" userId="03a0748546962b2d" providerId="LiveId" clId="{2A82583B-EFDF-4F13-950E-3B616DEE9A47}" dt="2022-09-11T00:01:33.023" v="6089"/>
          <ac:spMkLst>
            <pc:docMk/>
            <pc:sldMk cId="4084546581" sldId="302"/>
            <ac:spMk id="4" creationId="{229FCA63-F958-EB6C-405B-B6412B208A36}"/>
          </ac:spMkLst>
        </pc:spChg>
        <pc:spChg chg="add del mod">
          <ac:chgData name="amir mm" userId="03a0748546962b2d" providerId="LiveId" clId="{2A82583B-EFDF-4F13-950E-3B616DEE9A47}" dt="2022-09-11T00:02:18.201" v="6104"/>
          <ac:spMkLst>
            <pc:docMk/>
            <pc:sldMk cId="4084546581" sldId="302"/>
            <ac:spMk id="6" creationId="{AE97AD68-9056-3045-926E-0F032C1B79D9}"/>
          </ac:spMkLst>
        </pc:spChg>
        <pc:spChg chg="add mod">
          <ac:chgData name="amir mm" userId="03a0748546962b2d" providerId="LiveId" clId="{2A82583B-EFDF-4F13-950E-3B616DEE9A47}" dt="2022-09-11T00:08:37.947" v="6560" actId="1076"/>
          <ac:spMkLst>
            <pc:docMk/>
            <pc:sldMk cId="4084546581" sldId="302"/>
            <ac:spMk id="9" creationId="{E78BCA4C-C98C-9BB8-CAD8-8858CF619AD6}"/>
          </ac:spMkLst>
        </pc:spChg>
        <pc:spChg chg="add del mod">
          <ac:chgData name="amir mm" userId="03a0748546962b2d" providerId="LiveId" clId="{2A82583B-EFDF-4F13-950E-3B616DEE9A47}" dt="2022-09-11T00:04:38.444" v="6229"/>
          <ac:spMkLst>
            <pc:docMk/>
            <pc:sldMk cId="4084546581" sldId="302"/>
            <ac:spMk id="10" creationId="{3813C596-87B4-E133-485F-24FC6CA83396}"/>
          </ac:spMkLst>
        </pc:spChg>
        <pc:spChg chg="add mod">
          <ac:chgData name="amir mm" userId="03a0748546962b2d" providerId="LiveId" clId="{2A82583B-EFDF-4F13-950E-3B616DEE9A47}" dt="2022-09-11T00:08:56.599" v="6589" actId="20577"/>
          <ac:spMkLst>
            <pc:docMk/>
            <pc:sldMk cId="4084546581" sldId="302"/>
            <ac:spMk id="11" creationId="{44501CE9-E007-94FD-2922-F0587621F1F7}"/>
          </ac:spMkLst>
        </pc:spChg>
        <pc:picChg chg="add del mod">
          <ac:chgData name="amir mm" userId="03a0748546962b2d" providerId="LiveId" clId="{2A82583B-EFDF-4F13-950E-3B616DEE9A47}" dt="2022-09-11T00:05:53.513" v="6287" actId="478"/>
          <ac:picMkLst>
            <pc:docMk/>
            <pc:sldMk cId="4084546581" sldId="302"/>
            <ac:picMk id="8" creationId="{7E73E26F-A21C-3466-7609-CC753886A7F9}"/>
          </ac:picMkLst>
        </pc:picChg>
        <pc:picChg chg="add mod">
          <ac:chgData name="amir mm" userId="03a0748546962b2d" providerId="LiveId" clId="{2A82583B-EFDF-4F13-950E-3B616DEE9A47}" dt="2022-09-11T00:08:32.638" v="6559" actId="1076"/>
          <ac:picMkLst>
            <pc:docMk/>
            <pc:sldMk cId="4084546581" sldId="302"/>
            <ac:picMk id="13" creationId="{3FC26A57-4957-FA3F-4966-96C957518BBE}"/>
          </ac:picMkLst>
        </pc:picChg>
      </pc:sldChg>
      <pc:sldChg chg="del">
        <pc:chgData name="amir mm" userId="03a0748546962b2d" providerId="LiveId" clId="{2A82583B-EFDF-4F13-950E-3B616DEE9A47}" dt="2022-09-11T00:16:21.432" v="6961" actId="2696"/>
        <pc:sldMkLst>
          <pc:docMk/>
          <pc:sldMk cId="4033491297" sldId="303"/>
        </pc:sldMkLst>
      </pc:sldChg>
      <pc:sldChg chg="addSp delSp modSp mod">
        <pc:chgData name="amir mm" userId="03a0748546962b2d" providerId="LiveId" clId="{2A82583B-EFDF-4F13-950E-3B616DEE9A47}" dt="2022-09-11T00:15:52.146" v="6960" actId="5793"/>
        <pc:sldMkLst>
          <pc:docMk/>
          <pc:sldMk cId="1606830607" sldId="304"/>
        </pc:sldMkLst>
        <pc:spChg chg="mod">
          <ac:chgData name="amir mm" userId="03a0748546962b2d" providerId="LiveId" clId="{2A82583B-EFDF-4F13-950E-3B616DEE9A47}" dt="2022-09-11T00:09:28.781" v="6621" actId="20577"/>
          <ac:spMkLst>
            <pc:docMk/>
            <pc:sldMk cId="1606830607" sldId="304"/>
            <ac:spMk id="2" creationId="{A1EEC39B-30E6-2B84-6F16-B76B8DCA7634}"/>
          </ac:spMkLst>
        </pc:spChg>
        <pc:spChg chg="del mod">
          <ac:chgData name="amir mm" userId="03a0748546962b2d" providerId="LiveId" clId="{2A82583B-EFDF-4F13-950E-3B616DEE9A47}" dt="2022-09-11T00:09:30.050" v="6623"/>
          <ac:spMkLst>
            <pc:docMk/>
            <pc:sldMk cId="1606830607" sldId="304"/>
            <ac:spMk id="4" creationId="{AC45BF13-3D60-10D4-D658-A2F8537738E3}"/>
          </ac:spMkLst>
        </pc:spChg>
        <pc:spChg chg="del mod">
          <ac:chgData name="amir mm" userId="03a0748546962b2d" providerId="LiveId" clId="{2A82583B-EFDF-4F13-950E-3B616DEE9A47}" dt="2022-09-11T00:09:30.050" v="6625"/>
          <ac:spMkLst>
            <pc:docMk/>
            <pc:sldMk cId="1606830607" sldId="304"/>
            <ac:spMk id="5" creationId="{743942AA-0379-28B1-AAE1-8CE81F4C6EEA}"/>
          </ac:spMkLst>
        </pc:spChg>
        <pc:spChg chg="add mod">
          <ac:chgData name="amir mm" userId="03a0748546962b2d" providerId="LiveId" clId="{2A82583B-EFDF-4F13-950E-3B616DEE9A47}" dt="2022-09-11T00:15:52.146" v="6960" actId="5793"/>
          <ac:spMkLst>
            <pc:docMk/>
            <pc:sldMk cId="1606830607" sldId="304"/>
            <ac:spMk id="6" creationId="{D4C35A22-4F66-CC7D-6665-02022E4EDE47}"/>
          </ac:spMkLst>
        </pc:spChg>
        <pc:spChg chg="add mod">
          <ac:chgData name="amir mm" userId="03a0748546962b2d" providerId="LiveId" clId="{2A82583B-EFDF-4F13-950E-3B616DEE9A47}" dt="2022-09-11T00:15:20.003" v="6955" actId="20577"/>
          <ac:spMkLst>
            <pc:docMk/>
            <pc:sldMk cId="1606830607" sldId="304"/>
            <ac:spMk id="7" creationId="{84452EA8-4F72-8CB6-3221-E09AFD585529}"/>
          </ac:spMkLst>
        </pc:spChg>
        <pc:picChg chg="add mod">
          <ac:chgData name="amir mm" userId="03a0748546962b2d" providerId="LiveId" clId="{2A82583B-EFDF-4F13-950E-3B616DEE9A47}" dt="2022-09-11T00:15:40.726" v="6956"/>
          <ac:picMkLst>
            <pc:docMk/>
            <pc:sldMk cId="1606830607" sldId="304"/>
            <ac:picMk id="7170" creationId="{25E18A3A-70C0-75F8-7A34-1E086C2CEDB6}"/>
          </ac:picMkLst>
        </pc:picChg>
      </pc:sldChg>
      <pc:sldChg chg="del">
        <pc:chgData name="amir mm" userId="03a0748546962b2d" providerId="LiveId" clId="{2A82583B-EFDF-4F13-950E-3B616DEE9A47}" dt="2022-09-11T00:16:29.005" v="6962" actId="2696"/>
        <pc:sldMkLst>
          <pc:docMk/>
          <pc:sldMk cId="3519955142" sldId="305"/>
        </pc:sldMkLst>
      </pc:sldChg>
      <pc:sldChg chg="del">
        <pc:chgData name="amir mm" userId="03a0748546962b2d" providerId="LiveId" clId="{2A82583B-EFDF-4F13-950E-3B616DEE9A47}" dt="2022-09-11T00:16:34.635" v="6964" actId="2696"/>
        <pc:sldMkLst>
          <pc:docMk/>
          <pc:sldMk cId="2322291307" sldId="306"/>
        </pc:sldMkLst>
      </pc:sldChg>
      <pc:sldChg chg="addSp delSp modSp mod">
        <pc:chgData name="amir mm" userId="03a0748546962b2d" providerId="LiveId" clId="{2A82583B-EFDF-4F13-950E-3B616DEE9A47}" dt="2022-09-11T02:27:39.964" v="12899" actId="12"/>
        <pc:sldMkLst>
          <pc:docMk/>
          <pc:sldMk cId="2526098084" sldId="307"/>
        </pc:sldMkLst>
        <pc:spChg chg="mod">
          <ac:chgData name="amir mm" userId="03a0748546962b2d" providerId="LiveId" clId="{2A82583B-EFDF-4F13-950E-3B616DEE9A47}" dt="2022-09-11T02:14:51.622" v="11955" actId="20577"/>
          <ac:spMkLst>
            <pc:docMk/>
            <pc:sldMk cId="2526098084" sldId="307"/>
            <ac:spMk id="2" creationId="{5F23D32E-B272-27B8-BF36-F60A108A1E2C}"/>
          </ac:spMkLst>
        </pc:spChg>
        <pc:spChg chg="del mod">
          <ac:chgData name="amir mm" userId="03a0748546962b2d" providerId="LiveId" clId="{2A82583B-EFDF-4F13-950E-3B616DEE9A47}" dt="2022-09-11T02:12:44.091" v="11672"/>
          <ac:spMkLst>
            <pc:docMk/>
            <pc:sldMk cId="2526098084" sldId="307"/>
            <ac:spMk id="3" creationId="{87FF87F5-5412-E873-51F6-869E21BB8B7E}"/>
          </ac:spMkLst>
        </pc:spChg>
        <pc:spChg chg="add mod">
          <ac:chgData name="amir mm" userId="03a0748546962b2d" providerId="LiveId" clId="{2A82583B-EFDF-4F13-950E-3B616DEE9A47}" dt="2022-09-11T02:27:39.964" v="12899" actId="12"/>
          <ac:spMkLst>
            <pc:docMk/>
            <pc:sldMk cId="2526098084" sldId="307"/>
            <ac:spMk id="5" creationId="{157C3F15-B8B9-F2EA-3DD9-F291FEEBBB4F}"/>
          </ac:spMkLst>
        </pc:spChg>
        <pc:spChg chg="add mod">
          <ac:chgData name="amir mm" userId="03a0748546962b2d" providerId="LiveId" clId="{2A82583B-EFDF-4F13-950E-3B616DEE9A47}" dt="2022-09-11T02:27:29.195" v="12898" actId="1076"/>
          <ac:spMkLst>
            <pc:docMk/>
            <pc:sldMk cId="2526098084" sldId="307"/>
            <ac:spMk id="6" creationId="{369A8B6F-80B8-F258-B73E-7C82FCDAD973}"/>
          </ac:spMkLst>
        </pc:spChg>
        <pc:picChg chg="add mod">
          <ac:chgData name="amir mm" userId="03a0748546962b2d" providerId="LiveId" clId="{2A82583B-EFDF-4F13-950E-3B616DEE9A47}" dt="2022-09-11T02:24:59.765" v="12554"/>
          <ac:picMkLst>
            <pc:docMk/>
            <pc:sldMk cId="2526098084" sldId="307"/>
            <ac:picMk id="8194" creationId="{E884F1F6-911C-D203-7732-0D24C156AFFE}"/>
          </ac:picMkLst>
        </pc:picChg>
      </pc:sldChg>
      <pc:sldChg chg="del">
        <pc:chgData name="amir mm" userId="03a0748546962b2d" providerId="LiveId" clId="{2A82583B-EFDF-4F13-950E-3B616DEE9A47}" dt="2022-09-11T02:33:41.623" v="13137" actId="47"/>
        <pc:sldMkLst>
          <pc:docMk/>
          <pc:sldMk cId="2792310499" sldId="308"/>
        </pc:sldMkLst>
      </pc:sldChg>
      <pc:sldChg chg="del">
        <pc:chgData name="amir mm" userId="03a0748546962b2d" providerId="LiveId" clId="{2A82583B-EFDF-4F13-950E-3B616DEE9A47}" dt="2022-09-11T02:33:40.342" v="13136" actId="47"/>
        <pc:sldMkLst>
          <pc:docMk/>
          <pc:sldMk cId="1360678382" sldId="309"/>
        </pc:sldMkLst>
      </pc:sldChg>
      <pc:sldChg chg="del">
        <pc:chgData name="amir mm" userId="03a0748546962b2d" providerId="LiveId" clId="{2A82583B-EFDF-4F13-950E-3B616DEE9A47}" dt="2022-09-11T02:33:42.390" v="13138" actId="47"/>
        <pc:sldMkLst>
          <pc:docMk/>
          <pc:sldMk cId="3250231940" sldId="310"/>
        </pc:sldMkLst>
      </pc:sldChg>
      <pc:sldChg chg="del">
        <pc:chgData name="amir mm" userId="03a0748546962b2d" providerId="LiveId" clId="{2A82583B-EFDF-4F13-950E-3B616DEE9A47}" dt="2022-09-11T02:33:43.487" v="13139" actId="47"/>
        <pc:sldMkLst>
          <pc:docMk/>
          <pc:sldMk cId="2327887547" sldId="311"/>
        </pc:sldMkLst>
      </pc:sldChg>
      <pc:sldChg chg="del">
        <pc:chgData name="amir mm" userId="03a0748546962b2d" providerId="LiveId" clId="{2A82583B-EFDF-4F13-950E-3B616DEE9A47}" dt="2022-09-11T02:33:46.669" v="13141" actId="47"/>
        <pc:sldMkLst>
          <pc:docMk/>
          <pc:sldMk cId="1367666162" sldId="312"/>
        </pc:sldMkLst>
      </pc:sldChg>
      <pc:sldChg chg="del">
        <pc:chgData name="amir mm" userId="03a0748546962b2d" providerId="LiveId" clId="{2A82583B-EFDF-4F13-950E-3B616DEE9A47}" dt="2022-09-11T02:33:47.720" v="13142" actId="47"/>
        <pc:sldMkLst>
          <pc:docMk/>
          <pc:sldMk cId="2272711415" sldId="313"/>
        </pc:sldMkLst>
      </pc:sldChg>
      <pc:sldChg chg="del">
        <pc:chgData name="amir mm" userId="03a0748546962b2d" providerId="LiveId" clId="{2A82583B-EFDF-4F13-950E-3B616DEE9A47}" dt="2022-09-11T02:33:48.710" v="13143" actId="47"/>
        <pc:sldMkLst>
          <pc:docMk/>
          <pc:sldMk cId="1335864594" sldId="314"/>
        </pc:sldMkLst>
      </pc:sldChg>
      <pc:sldChg chg="del">
        <pc:chgData name="amir mm" userId="03a0748546962b2d" providerId="LiveId" clId="{2A82583B-EFDF-4F13-950E-3B616DEE9A47}" dt="2022-09-11T02:33:49.735" v="13144" actId="47"/>
        <pc:sldMkLst>
          <pc:docMk/>
          <pc:sldMk cId="3275238249" sldId="315"/>
        </pc:sldMkLst>
      </pc:sldChg>
      <pc:sldChg chg="del">
        <pc:chgData name="amir mm" userId="03a0748546962b2d" providerId="LiveId" clId="{2A82583B-EFDF-4F13-950E-3B616DEE9A47}" dt="2022-09-11T02:33:51.445" v="13146" actId="47"/>
        <pc:sldMkLst>
          <pc:docMk/>
          <pc:sldMk cId="1916557711" sldId="316"/>
        </pc:sldMkLst>
      </pc:sldChg>
      <pc:sldChg chg="del">
        <pc:chgData name="amir mm" userId="03a0748546962b2d" providerId="LiveId" clId="{2A82583B-EFDF-4F13-950E-3B616DEE9A47}" dt="2022-09-11T02:33:51.975" v="13147" actId="47"/>
        <pc:sldMkLst>
          <pc:docMk/>
          <pc:sldMk cId="2896198599" sldId="317"/>
        </pc:sldMkLst>
      </pc:sldChg>
      <pc:sldChg chg="del">
        <pc:chgData name="amir mm" userId="03a0748546962b2d" providerId="LiveId" clId="{2A82583B-EFDF-4F13-950E-3B616DEE9A47}" dt="2022-09-11T02:34:07.850" v="13148" actId="47"/>
        <pc:sldMkLst>
          <pc:docMk/>
          <pc:sldMk cId="4156087776" sldId="318"/>
        </pc:sldMkLst>
      </pc:sldChg>
      <pc:sldChg chg="del">
        <pc:chgData name="amir mm" userId="03a0748546962b2d" providerId="LiveId" clId="{2A82583B-EFDF-4F13-950E-3B616DEE9A47}" dt="2022-09-11T02:33:50.515" v="13145" actId="47"/>
        <pc:sldMkLst>
          <pc:docMk/>
          <pc:sldMk cId="3522199291" sldId="319"/>
        </pc:sldMkLst>
      </pc:sldChg>
      <pc:sldChg chg="del">
        <pc:chgData name="amir mm" userId="03a0748546962b2d" providerId="LiveId" clId="{2A82583B-EFDF-4F13-950E-3B616DEE9A47}" dt="2022-09-11T02:34:11.002" v="13150" actId="47"/>
        <pc:sldMkLst>
          <pc:docMk/>
          <pc:sldMk cId="702985197" sldId="320"/>
        </pc:sldMkLst>
      </pc:sldChg>
      <pc:sldChg chg="del">
        <pc:chgData name="amir mm" userId="03a0748546962b2d" providerId="LiveId" clId="{2A82583B-EFDF-4F13-950E-3B616DEE9A47}" dt="2022-09-11T02:34:09.086" v="13149" actId="47"/>
        <pc:sldMkLst>
          <pc:docMk/>
          <pc:sldMk cId="2567622158" sldId="321"/>
        </pc:sldMkLst>
      </pc:sldChg>
      <pc:sldChg chg="del">
        <pc:chgData name="amir mm" userId="03a0748546962b2d" providerId="LiveId" clId="{2A82583B-EFDF-4F13-950E-3B616DEE9A47}" dt="2022-09-11T02:34:13.325" v="13151" actId="47"/>
        <pc:sldMkLst>
          <pc:docMk/>
          <pc:sldMk cId="1082220148" sldId="322"/>
        </pc:sldMkLst>
      </pc:sldChg>
      <pc:sldChg chg="del">
        <pc:chgData name="amir mm" userId="03a0748546962b2d" providerId="LiveId" clId="{2A82583B-EFDF-4F13-950E-3B616DEE9A47}" dt="2022-09-11T02:34:14.569" v="13152" actId="47"/>
        <pc:sldMkLst>
          <pc:docMk/>
          <pc:sldMk cId="2889255129" sldId="323"/>
        </pc:sldMkLst>
      </pc:sldChg>
      <pc:sldChg chg="addSp modSp new mod">
        <pc:chgData name="amir mm" userId="03a0748546962b2d" providerId="LiveId" clId="{2A82583B-EFDF-4F13-950E-3B616DEE9A47}" dt="2022-09-10T23:25:27.191" v="4542"/>
        <pc:sldMkLst>
          <pc:docMk/>
          <pc:sldMk cId="857688486" sldId="324"/>
        </pc:sldMkLst>
        <pc:spChg chg="mod">
          <ac:chgData name="amir mm" userId="03a0748546962b2d" providerId="LiveId" clId="{2A82583B-EFDF-4F13-950E-3B616DEE9A47}" dt="2022-09-10T21:04:04.738" v="2882" actId="1076"/>
          <ac:spMkLst>
            <pc:docMk/>
            <pc:sldMk cId="857688486" sldId="324"/>
            <ac:spMk id="2" creationId="{BAD8053D-449A-0D43-8EB3-6BB42F05F61D}"/>
          </ac:spMkLst>
        </pc:spChg>
        <pc:spChg chg="add mod">
          <ac:chgData name="amir mm" userId="03a0748546962b2d" providerId="LiveId" clId="{2A82583B-EFDF-4F13-950E-3B616DEE9A47}" dt="2022-09-10T23:12:07.767" v="4091" actId="20577"/>
          <ac:spMkLst>
            <pc:docMk/>
            <pc:sldMk cId="857688486" sldId="324"/>
            <ac:spMk id="4" creationId="{DA828766-7B5F-E622-CE42-0616D853896D}"/>
          </ac:spMkLst>
        </pc:spChg>
        <pc:spChg chg="add mod">
          <ac:chgData name="amir mm" userId="03a0748546962b2d" providerId="LiveId" clId="{2A82583B-EFDF-4F13-950E-3B616DEE9A47}" dt="2022-09-10T23:25:17.982" v="4541" actId="14100"/>
          <ac:spMkLst>
            <pc:docMk/>
            <pc:sldMk cId="857688486" sldId="324"/>
            <ac:spMk id="5" creationId="{8A155FC2-2E3A-C7C6-3672-889EC88A5714}"/>
          </ac:spMkLst>
        </pc:spChg>
        <pc:picChg chg="add mod">
          <ac:chgData name="amir mm" userId="03a0748546962b2d" providerId="LiveId" clId="{2A82583B-EFDF-4F13-950E-3B616DEE9A47}" dt="2022-09-10T23:25:27.191" v="4542"/>
          <ac:picMkLst>
            <pc:docMk/>
            <pc:sldMk cId="857688486" sldId="324"/>
            <ac:picMk id="4098" creationId="{29AD78B6-82DA-021F-42B8-48F8F1942EC1}"/>
          </ac:picMkLst>
        </pc:picChg>
      </pc:sldChg>
      <pc:sldChg chg="addSp delSp modSp new mod">
        <pc:chgData name="amir mm" userId="03a0748546962b2d" providerId="LiveId" clId="{2A82583B-EFDF-4F13-950E-3B616DEE9A47}" dt="2022-09-10T23:26:02.328" v="4545" actId="14100"/>
        <pc:sldMkLst>
          <pc:docMk/>
          <pc:sldMk cId="2577695456" sldId="325"/>
        </pc:sldMkLst>
        <pc:spChg chg="mod">
          <ac:chgData name="amir mm" userId="03a0748546962b2d" providerId="LiveId" clId="{2A82583B-EFDF-4F13-950E-3B616DEE9A47}" dt="2022-09-10T23:12:47.201" v="4095"/>
          <ac:spMkLst>
            <pc:docMk/>
            <pc:sldMk cId="2577695456" sldId="325"/>
            <ac:spMk id="2" creationId="{836DC84B-D4C8-286B-BDF5-D2460FF2CA53}"/>
          </ac:spMkLst>
        </pc:spChg>
        <pc:spChg chg="add del mod">
          <ac:chgData name="amir mm" userId="03a0748546962b2d" providerId="LiveId" clId="{2A82583B-EFDF-4F13-950E-3B616DEE9A47}" dt="2022-09-10T23:13:23.273" v="4098"/>
          <ac:spMkLst>
            <pc:docMk/>
            <pc:sldMk cId="2577695456" sldId="325"/>
            <ac:spMk id="4" creationId="{E77D6406-560F-DE97-DAD1-CBB1A7168183}"/>
          </ac:spMkLst>
        </pc:spChg>
        <pc:spChg chg="add mod">
          <ac:chgData name="amir mm" userId="03a0748546962b2d" providerId="LiveId" clId="{2A82583B-EFDF-4F13-950E-3B616DEE9A47}" dt="2022-09-10T23:19:37.561" v="4273" actId="14100"/>
          <ac:spMkLst>
            <pc:docMk/>
            <pc:sldMk cId="2577695456" sldId="325"/>
            <ac:spMk id="7" creationId="{B342954C-1816-9A0C-F573-B905007BA810}"/>
          </ac:spMkLst>
        </pc:spChg>
        <pc:spChg chg="add mod">
          <ac:chgData name="amir mm" userId="03a0748546962b2d" providerId="LiveId" clId="{2A82583B-EFDF-4F13-950E-3B616DEE9A47}" dt="2022-09-10T23:17:06.395" v="4272" actId="20577"/>
          <ac:spMkLst>
            <pc:docMk/>
            <pc:sldMk cId="2577695456" sldId="325"/>
            <ac:spMk id="8" creationId="{40DB7706-F3DF-0EDA-8BF6-1C8F777A1484}"/>
          </ac:spMkLst>
        </pc:spChg>
        <pc:spChg chg="add mod">
          <ac:chgData name="amir mm" userId="03a0748546962b2d" providerId="LiveId" clId="{2A82583B-EFDF-4F13-950E-3B616DEE9A47}" dt="2022-09-10T23:20:45.459" v="4369" actId="20577"/>
          <ac:spMkLst>
            <pc:docMk/>
            <pc:sldMk cId="2577695456" sldId="325"/>
            <ac:spMk id="9" creationId="{8A6B8A68-CE1A-F8EA-1F9E-23D9443A2FB8}"/>
          </ac:spMkLst>
        </pc:spChg>
        <pc:spChg chg="add mod">
          <ac:chgData name="amir mm" userId="03a0748546962b2d" providerId="LiveId" clId="{2A82583B-EFDF-4F13-950E-3B616DEE9A47}" dt="2022-09-10T23:26:02.328" v="4545" actId="14100"/>
          <ac:spMkLst>
            <pc:docMk/>
            <pc:sldMk cId="2577695456" sldId="325"/>
            <ac:spMk id="11" creationId="{22E8EDB6-AC40-305A-3A36-440ED1ADEFB5}"/>
          </ac:spMkLst>
        </pc:spChg>
        <pc:picChg chg="add">
          <ac:chgData name="amir mm" userId="03a0748546962b2d" providerId="LiveId" clId="{2A82583B-EFDF-4F13-950E-3B616DEE9A47}" dt="2022-09-10T23:13:30.331" v="4099" actId="22"/>
          <ac:picMkLst>
            <pc:docMk/>
            <pc:sldMk cId="2577695456" sldId="325"/>
            <ac:picMk id="6" creationId="{81AE020B-B5DD-C3C0-E8E7-DF6E0A391334}"/>
          </ac:picMkLst>
        </pc:picChg>
      </pc:sldChg>
      <pc:sldChg chg="addSp modSp new mod">
        <pc:chgData name="amir mm" userId="03a0748546962b2d" providerId="LiveId" clId="{2A82583B-EFDF-4F13-950E-3B616DEE9A47}" dt="2022-09-10T23:50:46.031" v="5732" actId="20577"/>
        <pc:sldMkLst>
          <pc:docMk/>
          <pc:sldMk cId="1594950312" sldId="326"/>
        </pc:sldMkLst>
        <pc:spChg chg="mod">
          <ac:chgData name="amir mm" userId="03a0748546962b2d" providerId="LiveId" clId="{2A82583B-EFDF-4F13-950E-3B616DEE9A47}" dt="2022-09-10T23:27:31.286" v="4605" actId="20577"/>
          <ac:spMkLst>
            <pc:docMk/>
            <pc:sldMk cId="1594950312" sldId="326"/>
            <ac:spMk id="2" creationId="{8E02F6E4-C088-26CA-011B-89BF7001A4EE}"/>
          </ac:spMkLst>
        </pc:spChg>
        <pc:spChg chg="add mod">
          <ac:chgData name="amir mm" userId="03a0748546962b2d" providerId="LiveId" clId="{2A82583B-EFDF-4F13-950E-3B616DEE9A47}" dt="2022-09-10T23:50:46.031" v="5732" actId="20577"/>
          <ac:spMkLst>
            <pc:docMk/>
            <pc:sldMk cId="1594950312" sldId="326"/>
            <ac:spMk id="4" creationId="{8EB7871D-E84D-AEA1-CF84-E3254B2822E6}"/>
          </ac:spMkLst>
        </pc:spChg>
        <pc:spChg chg="add mod">
          <ac:chgData name="amir mm" userId="03a0748546962b2d" providerId="LiveId" clId="{2A82583B-EFDF-4F13-950E-3B616DEE9A47}" dt="2022-09-10T23:34:18.522" v="5200" actId="1076"/>
          <ac:spMkLst>
            <pc:docMk/>
            <pc:sldMk cId="1594950312" sldId="326"/>
            <ac:spMk id="5" creationId="{56B0045D-0DEB-511F-5F94-89F2CC859BCF}"/>
          </ac:spMkLst>
        </pc:spChg>
        <pc:spChg chg="add mod">
          <ac:chgData name="amir mm" userId="03a0748546962b2d" providerId="LiveId" clId="{2A82583B-EFDF-4F13-950E-3B616DEE9A47}" dt="2022-09-10T23:50:23.259" v="5668" actId="1076"/>
          <ac:spMkLst>
            <pc:docMk/>
            <pc:sldMk cId="1594950312" sldId="326"/>
            <ac:spMk id="8" creationId="{B36BD4EB-81A7-F851-0184-5012ECBF36E3}"/>
          </ac:spMkLst>
        </pc:spChg>
        <pc:picChg chg="add mod">
          <ac:chgData name="amir mm" userId="03a0748546962b2d" providerId="LiveId" clId="{2A82583B-EFDF-4F13-950E-3B616DEE9A47}" dt="2022-09-10T23:50:15.292" v="5667" actId="1076"/>
          <ac:picMkLst>
            <pc:docMk/>
            <pc:sldMk cId="1594950312" sldId="326"/>
            <ac:picMk id="7" creationId="{95B9A7AB-6412-90C4-DAAC-71637A024B0A}"/>
          </ac:picMkLst>
        </pc:picChg>
        <pc:picChg chg="add mod">
          <ac:chgData name="amir mm" userId="03a0748546962b2d" providerId="LiveId" clId="{2A82583B-EFDF-4F13-950E-3B616DEE9A47}" dt="2022-09-10T23:47:03.876" v="5517" actId="1076"/>
          <ac:picMkLst>
            <pc:docMk/>
            <pc:sldMk cId="1594950312" sldId="326"/>
            <ac:picMk id="5122" creationId="{CA95156F-349F-D8CA-21D1-4B19439F9DAB}"/>
          </ac:picMkLst>
        </pc:picChg>
      </pc:sldChg>
      <pc:sldChg chg="new del">
        <pc:chgData name="amir mm" userId="03a0748546962b2d" providerId="LiveId" clId="{2A82583B-EFDF-4F13-950E-3B616DEE9A47}" dt="2022-09-11T00:16:45.575" v="6966" actId="680"/>
        <pc:sldMkLst>
          <pc:docMk/>
          <pc:sldMk cId="3468489309" sldId="327"/>
        </pc:sldMkLst>
      </pc:sldChg>
      <pc:sldChg chg="addSp modSp new mod">
        <pc:chgData name="amir mm" userId="03a0748546962b2d" providerId="LiveId" clId="{2A82583B-EFDF-4F13-950E-3B616DEE9A47}" dt="2022-09-11T00:52:24.445" v="8332" actId="20577"/>
        <pc:sldMkLst>
          <pc:docMk/>
          <pc:sldMk cId="4168482312" sldId="327"/>
        </pc:sldMkLst>
        <pc:spChg chg="mod">
          <ac:chgData name="amir mm" userId="03a0748546962b2d" providerId="LiveId" clId="{2A82583B-EFDF-4F13-950E-3B616DEE9A47}" dt="2022-09-11T00:17:13.567" v="7032" actId="20577"/>
          <ac:spMkLst>
            <pc:docMk/>
            <pc:sldMk cId="4168482312" sldId="327"/>
            <ac:spMk id="2" creationId="{7CCEF3E0-9DCA-C867-F216-DCCA6BCF5797}"/>
          </ac:spMkLst>
        </pc:spChg>
        <pc:spChg chg="add mod">
          <ac:chgData name="amir mm" userId="03a0748546962b2d" providerId="LiveId" clId="{2A82583B-EFDF-4F13-950E-3B616DEE9A47}" dt="2022-09-11T00:52:24.445" v="8332" actId="20577"/>
          <ac:spMkLst>
            <pc:docMk/>
            <pc:sldMk cId="4168482312" sldId="327"/>
            <ac:spMk id="4" creationId="{FBA20ED8-7CDB-86C4-CA95-3CC72E45593D}"/>
          </ac:spMkLst>
        </pc:spChg>
        <pc:spChg chg="add mod">
          <ac:chgData name="amir mm" userId="03a0748546962b2d" providerId="LiveId" clId="{2A82583B-EFDF-4F13-950E-3B616DEE9A47}" dt="2022-09-11T00:47:56.778" v="8237" actId="1076"/>
          <ac:spMkLst>
            <pc:docMk/>
            <pc:sldMk cId="4168482312" sldId="327"/>
            <ac:spMk id="7" creationId="{83A06241-F861-6A7C-499F-9E20A8CB89F2}"/>
          </ac:spMkLst>
        </pc:spChg>
        <pc:picChg chg="add mod">
          <ac:chgData name="amir mm" userId="03a0748546962b2d" providerId="LiveId" clId="{2A82583B-EFDF-4F13-950E-3B616DEE9A47}" dt="2022-09-11T00:46:29.648" v="8170" actId="1076"/>
          <ac:picMkLst>
            <pc:docMk/>
            <pc:sldMk cId="4168482312" sldId="327"/>
            <ac:picMk id="6" creationId="{E0E520D6-E07F-0B16-801D-04FBA0D06224}"/>
          </ac:picMkLst>
        </pc:picChg>
      </pc:sldChg>
      <pc:sldChg chg="addSp delSp modSp new mod">
        <pc:chgData name="amir mm" userId="03a0748546962b2d" providerId="LiveId" clId="{2A82583B-EFDF-4F13-950E-3B616DEE9A47}" dt="2022-09-11T01:22:05.389" v="9300" actId="113"/>
        <pc:sldMkLst>
          <pc:docMk/>
          <pc:sldMk cId="2668376917" sldId="328"/>
        </pc:sldMkLst>
        <pc:spChg chg="mod">
          <ac:chgData name="amir mm" userId="03a0748546962b2d" providerId="LiveId" clId="{2A82583B-EFDF-4F13-950E-3B616DEE9A47}" dt="2022-09-11T00:53:35.441" v="8470" actId="20577"/>
          <ac:spMkLst>
            <pc:docMk/>
            <pc:sldMk cId="2668376917" sldId="328"/>
            <ac:spMk id="2" creationId="{91A25117-47C9-78D2-5D57-DA7ADC645020}"/>
          </ac:spMkLst>
        </pc:spChg>
        <pc:spChg chg="add mod">
          <ac:chgData name="amir mm" userId="03a0748546962b2d" providerId="LiveId" clId="{2A82583B-EFDF-4F13-950E-3B616DEE9A47}" dt="2022-09-11T00:59:09.448" v="8823" actId="20577"/>
          <ac:spMkLst>
            <pc:docMk/>
            <pc:sldMk cId="2668376917" sldId="328"/>
            <ac:spMk id="4" creationId="{73A95C1E-2694-F125-269D-97E9C1C00B52}"/>
          </ac:spMkLst>
        </pc:spChg>
        <pc:spChg chg="add del mod">
          <ac:chgData name="amir mm" userId="03a0748546962b2d" providerId="LiveId" clId="{2A82583B-EFDF-4F13-950E-3B616DEE9A47}" dt="2022-09-11T00:58:46.988" v="8822" actId="478"/>
          <ac:spMkLst>
            <pc:docMk/>
            <pc:sldMk cId="2668376917" sldId="328"/>
            <ac:spMk id="5" creationId="{7765D07D-8635-8E9A-9A88-6FC578FC3ED7}"/>
          </ac:spMkLst>
        </pc:spChg>
        <pc:spChg chg="add mod">
          <ac:chgData name="amir mm" userId="03a0748546962b2d" providerId="LiveId" clId="{2A82583B-EFDF-4F13-950E-3B616DEE9A47}" dt="2022-09-11T01:07:36.904" v="9141" actId="1076"/>
          <ac:spMkLst>
            <pc:docMk/>
            <pc:sldMk cId="2668376917" sldId="328"/>
            <ac:spMk id="8" creationId="{ED0372B4-2721-0AD4-67A0-08A2B9C8F2C1}"/>
          </ac:spMkLst>
        </pc:spChg>
        <pc:spChg chg="add mod">
          <ac:chgData name="amir mm" userId="03a0748546962b2d" providerId="LiveId" clId="{2A82583B-EFDF-4F13-950E-3B616DEE9A47}" dt="2022-09-11T01:07:40.432" v="9142" actId="20577"/>
          <ac:spMkLst>
            <pc:docMk/>
            <pc:sldMk cId="2668376917" sldId="328"/>
            <ac:spMk id="9" creationId="{4AF2946F-954D-0456-D7D7-0143817A10EF}"/>
          </ac:spMkLst>
        </pc:spChg>
        <pc:spChg chg="add del mod">
          <ac:chgData name="amir mm" userId="03a0748546962b2d" providerId="LiveId" clId="{2A82583B-EFDF-4F13-950E-3B616DEE9A47}" dt="2022-09-11T01:18:05.605" v="9155" actId="478"/>
          <ac:spMkLst>
            <pc:docMk/>
            <pc:sldMk cId="2668376917" sldId="328"/>
            <ac:spMk id="10" creationId="{18B65F10-4A8A-81EA-0B86-3EB97B54B002}"/>
          </ac:spMkLst>
        </pc:spChg>
        <pc:spChg chg="add mod">
          <ac:chgData name="amir mm" userId="03a0748546962b2d" providerId="LiveId" clId="{2A82583B-EFDF-4F13-950E-3B616DEE9A47}" dt="2022-09-11T01:22:05.389" v="9300" actId="113"/>
          <ac:spMkLst>
            <pc:docMk/>
            <pc:sldMk cId="2668376917" sldId="328"/>
            <ac:spMk id="11" creationId="{AD98E37D-E858-B278-F114-B950D4151571}"/>
          </ac:spMkLst>
        </pc:spChg>
        <pc:picChg chg="add mod">
          <ac:chgData name="amir mm" userId="03a0748546962b2d" providerId="LiveId" clId="{2A82583B-EFDF-4F13-950E-3B616DEE9A47}" dt="2022-09-11T01:07:47.132" v="9144" actId="1076"/>
          <ac:picMkLst>
            <pc:docMk/>
            <pc:sldMk cId="2668376917" sldId="328"/>
            <ac:picMk id="7" creationId="{6E9BB4D9-20C1-A32C-DB97-5348A85D3061}"/>
          </ac:picMkLst>
        </pc:picChg>
      </pc:sldChg>
      <pc:sldChg chg="addSp modSp new mod">
        <pc:chgData name="amir mm" userId="03a0748546962b2d" providerId="LiveId" clId="{2A82583B-EFDF-4F13-950E-3B616DEE9A47}" dt="2022-09-11T01:38:46.701" v="10195" actId="20577"/>
        <pc:sldMkLst>
          <pc:docMk/>
          <pc:sldMk cId="3039403182" sldId="329"/>
        </pc:sldMkLst>
        <pc:spChg chg="mod">
          <ac:chgData name="amir mm" userId="03a0748546962b2d" providerId="LiveId" clId="{2A82583B-EFDF-4F13-950E-3B616DEE9A47}" dt="2022-09-11T01:29:49.203" v="9807" actId="1076"/>
          <ac:spMkLst>
            <pc:docMk/>
            <pc:sldMk cId="3039403182" sldId="329"/>
            <ac:spMk id="2" creationId="{B7CA9E64-5EC4-F0F7-EB17-8313FB0C720C}"/>
          </ac:spMkLst>
        </pc:spChg>
        <pc:spChg chg="add mod">
          <ac:chgData name="amir mm" userId="03a0748546962b2d" providerId="LiveId" clId="{2A82583B-EFDF-4F13-950E-3B616DEE9A47}" dt="2022-09-11T01:38:46.701" v="10195" actId="20577"/>
          <ac:spMkLst>
            <pc:docMk/>
            <pc:sldMk cId="3039403182" sldId="329"/>
            <ac:spMk id="4" creationId="{393D082A-D113-7FE8-DA3A-2A9FDF52EFAA}"/>
          </ac:spMkLst>
        </pc:spChg>
      </pc:sldChg>
      <pc:sldChg chg="addSp delSp modSp new mod">
        <pc:chgData name="amir mm" userId="03a0748546962b2d" providerId="LiveId" clId="{2A82583B-EFDF-4F13-950E-3B616DEE9A47}" dt="2022-09-11T01:57:53.534" v="10966" actId="20577"/>
        <pc:sldMkLst>
          <pc:docMk/>
          <pc:sldMk cId="3080415909" sldId="330"/>
        </pc:sldMkLst>
        <pc:spChg chg="mod">
          <ac:chgData name="amir mm" userId="03a0748546962b2d" providerId="LiveId" clId="{2A82583B-EFDF-4F13-950E-3B616DEE9A47}" dt="2022-09-11T01:45:59.936" v="10478" actId="20577"/>
          <ac:spMkLst>
            <pc:docMk/>
            <pc:sldMk cId="3080415909" sldId="330"/>
            <ac:spMk id="2" creationId="{AFA24F2B-C4EA-4ABE-D659-C622754446A2}"/>
          </ac:spMkLst>
        </pc:spChg>
        <pc:spChg chg="add mod">
          <ac:chgData name="amir mm" userId="03a0748546962b2d" providerId="LiveId" clId="{2A82583B-EFDF-4F13-950E-3B616DEE9A47}" dt="2022-09-11T01:47:51.922" v="10699" actId="20577"/>
          <ac:spMkLst>
            <pc:docMk/>
            <pc:sldMk cId="3080415909" sldId="330"/>
            <ac:spMk id="4" creationId="{90B49347-D55C-2498-EB8F-4E53BA3ADE5C}"/>
          </ac:spMkLst>
        </pc:spChg>
        <pc:spChg chg="add mod">
          <ac:chgData name="amir mm" userId="03a0748546962b2d" providerId="LiveId" clId="{2A82583B-EFDF-4F13-950E-3B616DEE9A47}" dt="2022-09-11T01:57:53.534" v="10966" actId="20577"/>
          <ac:spMkLst>
            <pc:docMk/>
            <pc:sldMk cId="3080415909" sldId="330"/>
            <ac:spMk id="13" creationId="{F6150C68-3E8E-D762-718C-60AF796B2A0B}"/>
          </ac:spMkLst>
        </pc:spChg>
        <pc:picChg chg="add del mod">
          <ac:chgData name="amir mm" userId="03a0748546962b2d" providerId="LiveId" clId="{2A82583B-EFDF-4F13-950E-3B616DEE9A47}" dt="2022-09-11T01:48:21.731" v="10702" actId="478"/>
          <ac:picMkLst>
            <pc:docMk/>
            <pc:sldMk cId="3080415909" sldId="330"/>
            <ac:picMk id="6" creationId="{78F2CE2F-9DA6-F84C-613B-8D5F37316B4A}"/>
          </ac:picMkLst>
        </pc:picChg>
        <pc:picChg chg="add del mod">
          <ac:chgData name="amir mm" userId="03a0748546962b2d" providerId="LiveId" clId="{2A82583B-EFDF-4F13-950E-3B616DEE9A47}" dt="2022-09-11T01:55:02.417" v="10719" actId="478"/>
          <ac:picMkLst>
            <pc:docMk/>
            <pc:sldMk cId="3080415909" sldId="330"/>
            <ac:picMk id="8" creationId="{940D47C0-0D09-349E-5CFD-C07BDDD0B214}"/>
          </ac:picMkLst>
        </pc:picChg>
        <pc:picChg chg="add del mod">
          <ac:chgData name="amir mm" userId="03a0748546962b2d" providerId="LiveId" clId="{2A82583B-EFDF-4F13-950E-3B616DEE9A47}" dt="2022-09-11T01:55:00.641" v="10718" actId="478"/>
          <ac:picMkLst>
            <pc:docMk/>
            <pc:sldMk cId="3080415909" sldId="330"/>
            <ac:picMk id="10" creationId="{22FFCDB3-E5C5-1125-6188-9CAF99DE3DED}"/>
          </ac:picMkLst>
        </pc:picChg>
        <pc:picChg chg="add mod">
          <ac:chgData name="amir mm" userId="03a0748546962b2d" providerId="LiveId" clId="{2A82583B-EFDF-4F13-950E-3B616DEE9A47}" dt="2022-09-11T01:55:24.201" v="10724" actId="14100"/>
          <ac:picMkLst>
            <pc:docMk/>
            <pc:sldMk cId="3080415909" sldId="330"/>
            <ac:picMk id="12" creationId="{459980E6-14C2-D202-9C3B-6C05FBA1944A}"/>
          </ac:picMkLst>
        </pc:picChg>
      </pc:sldChg>
      <pc:sldChg chg="addSp delSp modSp new mod">
        <pc:chgData name="amir mm" userId="03a0748546962b2d" providerId="LiveId" clId="{2A82583B-EFDF-4F13-950E-3B616DEE9A47}" dt="2022-09-11T02:09:02.146" v="11572"/>
        <pc:sldMkLst>
          <pc:docMk/>
          <pc:sldMk cId="2734144255" sldId="331"/>
        </pc:sldMkLst>
        <pc:spChg chg="mod">
          <ac:chgData name="amir mm" userId="03a0748546962b2d" providerId="LiveId" clId="{2A82583B-EFDF-4F13-950E-3B616DEE9A47}" dt="2022-09-11T01:58:26.352" v="10982" actId="20577"/>
          <ac:spMkLst>
            <pc:docMk/>
            <pc:sldMk cId="2734144255" sldId="331"/>
            <ac:spMk id="2" creationId="{5286DDED-C254-AF1A-D564-58DC1F4168BC}"/>
          </ac:spMkLst>
        </pc:spChg>
        <pc:spChg chg="add mod">
          <ac:chgData name="amir mm" userId="03a0748546962b2d" providerId="LiveId" clId="{2A82583B-EFDF-4F13-950E-3B616DEE9A47}" dt="2022-09-11T02:05:28.920" v="11452" actId="20577"/>
          <ac:spMkLst>
            <pc:docMk/>
            <pc:sldMk cId="2734144255" sldId="331"/>
            <ac:spMk id="4" creationId="{F3574EA6-DD9F-C595-97D7-07E60BC6BF87}"/>
          </ac:spMkLst>
        </pc:spChg>
        <pc:spChg chg="add del mod">
          <ac:chgData name="amir mm" userId="03a0748546962b2d" providerId="LiveId" clId="{2A82583B-EFDF-4F13-950E-3B616DEE9A47}" dt="2022-09-11T02:07:17.566" v="11470" actId="767"/>
          <ac:spMkLst>
            <pc:docMk/>
            <pc:sldMk cId="2734144255" sldId="331"/>
            <ac:spMk id="9" creationId="{27AC7606-CD2B-02B2-6C04-AA5ED3450134}"/>
          </ac:spMkLst>
        </pc:spChg>
        <pc:spChg chg="add mod">
          <ac:chgData name="amir mm" userId="03a0748546962b2d" providerId="LiveId" clId="{2A82583B-EFDF-4F13-950E-3B616DEE9A47}" dt="2022-09-11T02:08:39.659" v="11569" actId="1076"/>
          <ac:spMkLst>
            <pc:docMk/>
            <pc:sldMk cId="2734144255" sldId="331"/>
            <ac:spMk id="10" creationId="{BC0BEC0E-C173-BEA2-5AC6-56B90C615562}"/>
          </ac:spMkLst>
        </pc:spChg>
        <pc:picChg chg="add del mod">
          <ac:chgData name="amir mm" userId="03a0748546962b2d" providerId="LiveId" clId="{2A82583B-EFDF-4F13-950E-3B616DEE9A47}" dt="2022-09-11T02:09:02.146" v="11572"/>
          <ac:picMkLst>
            <pc:docMk/>
            <pc:sldMk cId="2734144255" sldId="331"/>
            <ac:picMk id="6" creationId="{9E63EBE9-BB60-47F7-729A-DCFE22E88826}"/>
          </ac:picMkLst>
        </pc:picChg>
        <pc:picChg chg="add del mod">
          <ac:chgData name="amir mm" userId="03a0748546962b2d" providerId="LiveId" clId="{2A82583B-EFDF-4F13-950E-3B616DEE9A47}" dt="2022-09-11T02:07:18.432" v="11472" actId="22"/>
          <ac:picMkLst>
            <pc:docMk/>
            <pc:sldMk cId="2734144255" sldId="331"/>
            <ac:picMk id="8" creationId="{7FC550C2-3775-AD0E-EE0F-20724875DEC8}"/>
          </ac:picMkLst>
        </pc:picChg>
      </pc:sldChg>
      <pc:sldChg chg="addSp delSp modSp new mod">
        <pc:chgData name="amir mm" userId="03a0748546962b2d" providerId="LiveId" clId="{2A82583B-EFDF-4F13-950E-3B616DEE9A47}" dt="2022-09-11T02:33:09.448" v="13135"/>
        <pc:sldMkLst>
          <pc:docMk/>
          <pc:sldMk cId="494684178" sldId="332"/>
        </pc:sldMkLst>
        <pc:spChg chg="mod">
          <ac:chgData name="amir mm" userId="03a0748546962b2d" providerId="LiveId" clId="{2A82583B-EFDF-4F13-950E-3B616DEE9A47}" dt="2022-09-11T02:30:19.275" v="12955" actId="20577"/>
          <ac:spMkLst>
            <pc:docMk/>
            <pc:sldMk cId="494684178" sldId="332"/>
            <ac:spMk id="2" creationId="{58806A48-ED09-ABC9-8579-7ADAA85A6AAC}"/>
          </ac:spMkLst>
        </pc:spChg>
        <pc:spChg chg="add del mod">
          <ac:chgData name="amir mm" userId="03a0748546962b2d" providerId="LiveId" clId="{2A82583B-EFDF-4F13-950E-3B616DEE9A47}" dt="2022-09-11T02:30:35.446" v="12958"/>
          <ac:spMkLst>
            <pc:docMk/>
            <pc:sldMk cId="494684178" sldId="332"/>
            <ac:spMk id="4" creationId="{0A642018-F92D-277C-DCCC-ABD4792FF19C}"/>
          </ac:spMkLst>
        </pc:spChg>
        <pc:spChg chg="add mod">
          <ac:chgData name="amir mm" userId="03a0748546962b2d" providerId="LiveId" clId="{2A82583B-EFDF-4F13-950E-3B616DEE9A47}" dt="2022-09-11T02:32:56.288" v="13134" actId="1076"/>
          <ac:spMkLst>
            <pc:docMk/>
            <pc:sldMk cId="494684178" sldId="332"/>
            <ac:spMk id="5" creationId="{784B2F36-CC2B-C160-F3AE-B0C6C0A61E27}"/>
          </ac:spMkLst>
        </pc:spChg>
        <pc:picChg chg="add mod">
          <ac:chgData name="amir mm" userId="03a0748546962b2d" providerId="LiveId" clId="{2A82583B-EFDF-4F13-950E-3B616DEE9A47}" dt="2022-09-11T02:33:09.448" v="13135"/>
          <ac:picMkLst>
            <pc:docMk/>
            <pc:sldMk cId="494684178" sldId="332"/>
            <ac:picMk id="9218" creationId="{919D934D-31B2-271C-6C42-A6B64042E4F0}"/>
          </ac:picMkLst>
        </pc:picChg>
      </pc:sldChg>
      <pc:sldChg chg="new del">
        <pc:chgData name="amir mm" userId="03a0748546962b2d" providerId="LiveId" clId="{2A82583B-EFDF-4F13-950E-3B616DEE9A47}" dt="2022-09-11T02:12:26.663" v="11646" actId="680"/>
        <pc:sldMkLst>
          <pc:docMk/>
          <pc:sldMk cId="4198970772" sldId="332"/>
        </pc:sldMkLst>
      </pc:sldChg>
      <pc:sldChg chg="addSp delSp modSp new mod">
        <pc:chgData name="amir mm" userId="03a0748546962b2d" providerId="LiveId" clId="{2A82583B-EFDF-4F13-950E-3B616DEE9A47}" dt="2022-09-11T02:42:22.209" v="13651" actId="12"/>
        <pc:sldMkLst>
          <pc:docMk/>
          <pc:sldMk cId="986556333" sldId="333"/>
        </pc:sldMkLst>
        <pc:spChg chg="mod">
          <ac:chgData name="amir mm" userId="03a0748546962b2d" providerId="LiveId" clId="{2A82583B-EFDF-4F13-950E-3B616DEE9A47}" dt="2022-09-11T02:34:34.589" v="13173" actId="20577"/>
          <ac:spMkLst>
            <pc:docMk/>
            <pc:sldMk cId="986556333" sldId="333"/>
            <ac:spMk id="2" creationId="{7C19482E-9C61-CD46-406B-B5B2361B0949}"/>
          </ac:spMkLst>
        </pc:spChg>
        <pc:spChg chg="add mod">
          <ac:chgData name="amir mm" userId="03a0748546962b2d" providerId="LiveId" clId="{2A82583B-EFDF-4F13-950E-3B616DEE9A47}" dt="2022-09-11T02:42:22.209" v="13651" actId="12"/>
          <ac:spMkLst>
            <pc:docMk/>
            <pc:sldMk cId="986556333" sldId="333"/>
            <ac:spMk id="4" creationId="{8AB0A0A8-8C5A-0FD4-B537-AC2EDA142768}"/>
          </ac:spMkLst>
        </pc:spChg>
        <pc:picChg chg="add del mod">
          <ac:chgData name="amir mm" userId="03a0748546962b2d" providerId="LiveId" clId="{2A82583B-EFDF-4F13-950E-3B616DEE9A47}" dt="2022-09-11T02:42:15.930" v="13650" actId="21"/>
          <ac:picMkLst>
            <pc:docMk/>
            <pc:sldMk cId="986556333" sldId="333"/>
            <ac:picMk id="10242" creationId="{79E9E9A3-96D4-56EF-1B90-4E1DA6B0E80D}"/>
          </ac:picMkLst>
        </pc:picChg>
      </pc:sldChg>
      <pc:sldChg chg="addSp delSp modSp new mod">
        <pc:chgData name="amir mm" userId="03a0748546962b2d" providerId="LiveId" clId="{2A82583B-EFDF-4F13-950E-3B616DEE9A47}" dt="2022-09-11T02:45:46.398" v="13737" actId="1076"/>
        <pc:sldMkLst>
          <pc:docMk/>
          <pc:sldMk cId="531325627" sldId="334"/>
        </pc:sldMkLst>
        <pc:spChg chg="mod">
          <ac:chgData name="amir mm" userId="03a0748546962b2d" providerId="LiveId" clId="{2A82583B-EFDF-4F13-950E-3B616DEE9A47}" dt="2022-09-11T02:44:42.272" v="13668"/>
          <ac:spMkLst>
            <pc:docMk/>
            <pc:sldMk cId="531325627" sldId="334"/>
            <ac:spMk id="2" creationId="{CE801A0B-EB9A-DB76-171E-28EE156D6618}"/>
          </ac:spMkLst>
        </pc:spChg>
        <pc:spChg chg="add mod">
          <ac:chgData name="amir mm" userId="03a0748546962b2d" providerId="LiveId" clId="{2A82583B-EFDF-4F13-950E-3B616DEE9A47}" dt="2022-09-11T02:45:02.432" v="13707" actId="20577"/>
          <ac:spMkLst>
            <pc:docMk/>
            <pc:sldMk cId="531325627" sldId="334"/>
            <ac:spMk id="8" creationId="{90C136E8-42D3-565C-9FC0-CE76A4A13646}"/>
          </ac:spMkLst>
        </pc:spChg>
        <pc:spChg chg="add mod">
          <ac:chgData name="amir mm" userId="03a0748546962b2d" providerId="LiveId" clId="{2A82583B-EFDF-4F13-950E-3B616DEE9A47}" dt="2022-09-11T02:45:46.398" v="13737" actId="1076"/>
          <ac:spMkLst>
            <pc:docMk/>
            <pc:sldMk cId="531325627" sldId="334"/>
            <ac:spMk id="9" creationId="{8AC1467B-D05F-EFF0-2C3F-F5D729589DFB}"/>
          </ac:spMkLst>
        </pc:spChg>
        <pc:picChg chg="add mod">
          <ac:chgData name="amir mm" userId="03a0748546962b2d" providerId="LiveId" clId="{2A82583B-EFDF-4F13-950E-3B616DEE9A47}" dt="2022-09-11T02:43:50.189" v="13664" actId="1076"/>
          <ac:picMkLst>
            <pc:docMk/>
            <pc:sldMk cId="531325627" sldId="334"/>
            <ac:picMk id="5" creationId="{E444D05D-7D03-E5AC-5F4F-49F1AB6415C2}"/>
          </ac:picMkLst>
        </pc:picChg>
        <pc:picChg chg="add mod">
          <ac:chgData name="amir mm" userId="03a0748546962b2d" providerId="LiveId" clId="{2A82583B-EFDF-4F13-950E-3B616DEE9A47}" dt="2022-09-11T02:44:01.389" v="13667" actId="14100"/>
          <ac:picMkLst>
            <pc:docMk/>
            <pc:sldMk cId="531325627" sldId="334"/>
            <ac:picMk id="7" creationId="{146FD9E7-8E67-0828-BF8B-088880EE2454}"/>
          </ac:picMkLst>
        </pc:picChg>
        <pc:picChg chg="add del mod">
          <ac:chgData name="amir mm" userId="03a0748546962b2d" providerId="LiveId" clId="{2A82583B-EFDF-4F13-950E-3B616DEE9A47}" dt="2022-09-11T02:43:33.814" v="13662" actId="21"/>
          <ac:picMkLst>
            <pc:docMk/>
            <pc:sldMk cId="531325627" sldId="334"/>
            <ac:picMk id="11266" creationId="{C7154EAC-90E6-6C9F-89AE-EDACA66ED416}"/>
          </ac:picMkLst>
        </pc:picChg>
      </pc:sldChg>
      <pc:sldChg chg="addSp delSp modSp new mod">
        <pc:chgData name="amir mm" userId="03a0748546962b2d" providerId="LiveId" clId="{2A82583B-EFDF-4F13-950E-3B616DEE9A47}" dt="2022-09-11T02:49:55.159" v="13751"/>
        <pc:sldMkLst>
          <pc:docMk/>
          <pc:sldMk cId="4156070804" sldId="335"/>
        </pc:sldMkLst>
        <pc:spChg chg="mod">
          <ac:chgData name="amir mm" userId="03a0748546962b2d" providerId="LiveId" clId="{2A82583B-EFDF-4F13-950E-3B616DEE9A47}" dt="2022-09-11T02:47:24.463" v="13744"/>
          <ac:spMkLst>
            <pc:docMk/>
            <pc:sldMk cId="4156070804" sldId="335"/>
            <ac:spMk id="2" creationId="{93B71EBF-D365-A39C-9A63-CA9681C6AE3F}"/>
          </ac:spMkLst>
        </pc:spChg>
        <pc:spChg chg="add del">
          <ac:chgData name="amir mm" userId="03a0748546962b2d" providerId="LiveId" clId="{2A82583B-EFDF-4F13-950E-3B616DEE9A47}" dt="2022-09-11T02:47:23.360" v="13743" actId="22"/>
          <ac:spMkLst>
            <pc:docMk/>
            <pc:sldMk cId="4156070804" sldId="335"/>
            <ac:spMk id="5" creationId="{21E3314C-8DC5-C53C-A03D-80ACB8DDED3A}"/>
          </ac:spMkLst>
        </pc:spChg>
        <pc:picChg chg="add del mod">
          <ac:chgData name="amir mm" userId="03a0748546962b2d" providerId="LiveId" clId="{2A82583B-EFDF-4F13-950E-3B616DEE9A47}" dt="2022-09-11T02:49:26.697" v="13747" actId="478"/>
          <ac:picMkLst>
            <pc:docMk/>
            <pc:sldMk cId="4156070804" sldId="335"/>
            <ac:picMk id="12290" creationId="{6B2D0B1C-8507-4A39-3E77-E1092E9DD3B9}"/>
          </ac:picMkLst>
        </pc:picChg>
        <pc:picChg chg="add mod">
          <ac:chgData name="amir mm" userId="03a0748546962b2d" providerId="LiveId" clId="{2A82583B-EFDF-4F13-950E-3B616DEE9A47}" dt="2022-09-11T02:49:55.159" v="13751"/>
          <ac:picMkLst>
            <pc:docMk/>
            <pc:sldMk cId="4156070804" sldId="335"/>
            <ac:picMk id="12292" creationId="{0D3A37FD-BC07-966E-9990-D081A5C3F833}"/>
          </ac:picMkLst>
        </pc:picChg>
      </pc:sldChg>
      <pc:sldChg chg="addSp modSp new mod">
        <pc:chgData name="amir mm" userId="03a0748546962b2d" providerId="LiveId" clId="{2A82583B-EFDF-4F13-950E-3B616DEE9A47}" dt="2022-09-11T02:52:20.665" v="13756"/>
        <pc:sldMkLst>
          <pc:docMk/>
          <pc:sldMk cId="884136732" sldId="336"/>
        </pc:sldMkLst>
        <pc:spChg chg="mod">
          <ac:chgData name="amir mm" userId="03a0748546962b2d" providerId="LiveId" clId="{2A82583B-EFDF-4F13-950E-3B616DEE9A47}" dt="2022-09-11T02:52:20.665" v="13756"/>
          <ac:spMkLst>
            <pc:docMk/>
            <pc:sldMk cId="884136732" sldId="336"/>
            <ac:spMk id="2" creationId="{347AD5BE-746A-E188-0242-C71CF344E486}"/>
          </ac:spMkLst>
        </pc:spChg>
        <pc:picChg chg="add mod">
          <ac:chgData name="amir mm" userId="03a0748546962b2d" providerId="LiveId" clId="{2A82583B-EFDF-4F13-950E-3B616DEE9A47}" dt="2022-09-11T02:52:10.012" v="13755" actId="1076"/>
          <ac:picMkLst>
            <pc:docMk/>
            <pc:sldMk cId="884136732" sldId="336"/>
            <ac:picMk id="13314" creationId="{5BF22074-9013-916C-B6EC-94BC4CB37134}"/>
          </ac:picMkLst>
        </pc:picChg>
      </pc:sldChg>
      <pc:sldChg chg="addSp modSp new mod">
        <pc:chgData name="amir mm" userId="03a0748546962b2d" providerId="LiveId" clId="{2A82583B-EFDF-4F13-950E-3B616DEE9A47}" dt="2022-09-11T02:55:00.887" v="13760"/>
        <pc:sldMkLst>
          <pc:docMk/>
          <pc:sldMk cId="3078634908" sldId="337"/>
        </pc:sldMkLst>
        <pc:spChg chg="mod">
          <ac:chgData name="amir mm" userId="03a0748546962b2d" providerId="LiveId" clId="{2A82583B-EFDF-4F13-950E-3B616DEE9A47}" dt="2022-09-11T02:55:00.887" v="13760"/>
          <ac:spMkLst>
            <pc:docMk/>
            <pc:sldMk cId="3078634908" sldId="337"/>
            <ac:spMk id="2" creationId="{DCAA0C1D-B9F2-55CA-671E-6EA6CD0C3F9C}"/>
          </ac:spMkLst>
        </pc:spChg>
        <pc:picChg chg="add mod">
          <ac:chgData name="amir mm" userId="03a0748546962b2d" providerId="LiveId" clId="{2A82583B-EFDF-4F13-950E-3B616DEE9A47}" dt="2022-09-11T02:54:46.319" v="13759" actId="1076"/>
          <ac:picMkLst>
            <pc:docMk/>
            <pc:sldMk cId="3078634908" sldId="337"/>
            <ac:picMk id="14338" creationId="{8DE4CCD5-9A18-8236-7E58-4AB5E490F3AB}"/>
          </ac:picMkLst>
        </pc:picChg>
      </pc:sldChg>
    </pc:docChg>
  </pc:docChgLst>
  <pc:docChgLst>
    <pc:chgData name="amir mm" userId="03a0748546962b2d" providerId="LiveId" clId="{BD161CF3-5837-49D1-A1E0-7FF5546F2FB8}"/>
    <pc:docChg chg="undo custSel addSld delSld modSld sldOrd">
      <pc:chgData name="amir mm" userId="03a0748546962b2d" providerId="LiveId" clId="{BD161CF3-5837-49D1-A1E0-7FF5546F2FB8}" dt="2022-09-15T00:44:40.344" v="12122" actId="20577"/>
      <pc:docMkLst>
        <pc:docMk/>
      </pc:docMkLst>
      <pc:sldChg chg="addSp delSp modSp mod setBg addAnim delAnim">
        <pc:chgData name="amir mm" userId="03a0748546962b2d" providerId="LiveId" clId="{BD161CF3-5837-49D1-A1E0-7FF5546F2FB8}" dt="2022-09-13T20:26:39.470" v="1841" actId="1076"/>
        <pc:sldMkLst>
          <pc:docMk/>
          <pc:sldMk cId="3853654352" sldId="257"/>
        </pc:sldMkLst>
        <pc:spChg chg="mod">
          <ac:chgData name="amir mm" userId="03a0748546962b2d" providerId="LiveId" clId="{BD161CF3-5837-49D1-A1E0-7FF5546F2FB8}" dt="2022-09-13T20:25:07.455" v="1791" actId="20577"/>
          <ac:spMkLst>
            <pc:docMk/>
            <pc:sldMk cId="3853654352" sldId="257"/>
            <ac:spMk id="2" creationId="{D76AA163-BDBA-DF1E-D8B5-50684BD081B2}"/>
          </ac:spMkLst>
        </pc:spChg>
        <pc:spChg chg="del mod">
          <ac:chgData name="amir mm" userId="03a0748546962b2d" providerId="LiveId" clId="{BD161CF3-5837-49D1-A1E0-7FF5546F2FB8}" dt="2022-09-13T14:31:17.641" v="75"/>
          <ac:spMkLst>
            <pc:docMk/>
            <pc:sldMk cId="3853654352" sldId="257"/>
            <ac:spMk id="6" creationId="{6B9E4B35-B47B-DE5A-93E8-6A92DCF96E34}"/>
          </ac:spMkLst>
        </pc:spChg>
        <pc:spChg chg="mod">
          <ac:chgData name="amir mm" userId="03a0748546962b2d" providerId="LiveId" clId="{BD161CF3-5837-49D1-A1E0-7FF5546F2FB8}" dt="2022-09-13T20:25:26.773" v="1824" actId="1076"/>
          <ac:spMkLst>
            <pc:docMk/>
            <pc:sldMk cId="3853654352" sldId="257"/>
            <ac:spMk id="7" creationId="{2755339E-0F74-9CBF-283D-BEEEF58A78D7}"/>
          </ac:spMkLst>
        </pc:spChg>
        <pc:spChg chg="mod ord">
          <ac:chgData name="amir mm" userId="03a0748546962b2d" providerId="LiveId" clId="{BD161CF3-5837-49D1-A1E0-7FF5546F2FB8}" dt="2022-09-13T14:32:47.413" v="91" actId="26606"/>
          <ac:spMkLst>
            <pc:docMk/>
            <pc:sldMk cId="3853654352" sldId="257"/>
            <ac:spMk id="8" creationId="{ED738D39-9FBA-E5B2-770F-6616A42D215D}"/>
          </ac:spMkLst>
        </pc:spChg>
        <pc:spChg chg="add del mod">
          <ac:chgData name="amir mm" userId="03a0748546962b2d" providerId="LiveId" clId="{BD161CF3-5837-49D1-A1E0-7FF5546F2FB8}" dt="2022-09-13T14:32:27.233" v="90" actId="11529"/>
          <ac:spMkLst>
            <pc:docMk/>
            <pc:sldMk cId="3853654352" sldId="257"/>
            <ac:spMk id="13" creationId="{DE7B00A9-A66F-B7F3-971C-63636472C873}"/>
          </ac:spMkLst>
        </pc:spChg>
        <pc:spChg chg="add del">
          <ac:chgData name="amir mm" userId="03a0748546962b2d" providerId="LiveId" clId="{BD161CF3-5837-49D1-A1E0-7FF5546F2FB8}" dt="2022-09-13T14:31:33.243" v="81" actId="26606"/>
          <ac:spMkLst>
            <pc:docMk/>
            <pc:sldMk cId="3853654352" sldId="257"/>
            <ac:spMk id="14" creationId="{FF9B822F-893E-44C8-963C-64F50ACECBB2}"/>
          </ac:spMkLst>
        </pc:spChg>
        <pc:spChg chg="add del">
          <ac:chgData name="amir mm" userId="03a0748546962b2d" providerId="LiveId" clId="{BD161CF3-5837-49D1-A1E0-7FF5546F2FB8}" dt="2022-09-13T14:31:33.243" v="81" actId="26606"/>
          <ac:spMkLst>
            <pc:docMk/>
            <pc:sldMk cId="3853654352" sldId="257"/>
            <ac:spMk id="15" creationId="{EBF87945-A001-489F-9D9B-7D9435F0B9CA}"/>
          </ac:spMkLst>
        </pc:spChg>
        <pc:spChg chg="add del">
          <ac:chgData name="amir mm" userId="03a0748546962b2d" providerId="LiveId" clId="{BD161CF3-5837-49D1-A1E0-7FF5546F2FB8}" dt="2022-09-13T14:31:39.144" v="83" actId="26606"/>
          <ac:spMkLst>
            <pc:docMk/>
            <pc:sldMk cId="3853654352" sldId="257"/>
            <ac:spMk id="16" creationId="{2EB492CD-616E-47F8-933B-5E2D952A0593}"/>
          </ac:spMkLst>
        </pc:spChg>
        <pc:spChg chg="add del">
          <ac:chgData name="amir mm" userId="03a0748546962b2d" providerId="LiveId" clId="{BD161CF3-5837-49D1-A1E0-7FF5546F2FB8}" dt="2022-09-13T14:31:30.230" v="78" actId="26606"/>
          <ac:spMkLst>
            <pc:docMk/>
            <pc:sldMk cId="3853654352" sldId="257"/>
            <ac:spMk id="17" creationId="{5E39A796-BE83-48B1-B33F-35C4A32AAB57}"/>
          </ac:spMkLst>
        </pc:spChg>
        <pc:spChg chg="add del">
          <ac:chgData name="amir mm" userId="03a0748546962b2d" providerId="LiveId" clId="{BD161CF3-5837-49D1-A1E0-7FF5546F2FB8}" dt="2022-09-13T14:31:39.144" v="83" actId="26606"/>
          <ac:spMkLst>
            <pc:docMk/>
            <pc:sldMk cId="3853654352" sldId="257"/>
            <ac:spMk id="18" creationId="{59383CF9-23B5-4335-9B21-1791C4CF1C75}"/>
          </ac:spMkLst>
        </pc:spChg>
        <pc:spChg chg="add del">
          <ac:chgData name="amir mm" userId="03a0748546962b2d" providerId="LiveId" clId="{BD161CF3-5837-49D1-A1E0-7FF5546F2FB8}" dt="2022-09-13T14:31:30.230" v="78" actId="26606"/>
          <ac:spMkLst>
            <pc:docMk/>
            <pc:sldMk cId="3853654352" sldId="257"/>
            <ac:spMk id="19" creationId="{72F84B47-E267-4194-8194-831DB7B5547F}"/>
          </ac:spMkLst>
        </pc:spChg>
        <pc:spChg chg="add del">
          <ac:chgData name="amir mm" userId="03a0748546962b2d" providerId="LiveId" clId="{BD161CF3-5837-49D1-A1E0-7FF5546F2FB8}" dt="2022-09-13T14:32:47.413" v="91" actId="26606"/>
          <ac:spMkLst>
            <pc:docMk/>
            <pc:sldMk cId="3853654352" sldId="257"/>
            <ac:spMk id="20" creationId="{2B97F24A-32CE-4C1C-A50D-3016B394DCFB}"/>
          </ac:spMkLst>
        </pc:spChg>
        <pc:spChg chg="add del">
          <ac:chgData name="amir mm" userId="03a0748546962b2d" providerId="LiveId" clId="{BD161CF3-5837-49D1-A1E0-7FF5546F2FB8}" dt="2022-09-13T14:31:39.144" v="83" actId="26606"/>
          <ac:spMkLst>
            <pc:docMk/>
            <pc:sldMk cId="3853654352" sldId="257"/>
            <ac:spMk id="21" creationId="{0007FE00-9498-4706-B255-6437B0252C02}"/>
          </ac:spMkLst>
        </pc:spChg>
        <pc:spChg chg="add del">
          <ac:chgData name="amir mm" userId="03a0748546962b2d" providerId="LiveId" clId="{BD161CF3-5837-49D1-A1E0-7FF5546F2FB8}" dt="2022-09-13T14:32:47.413" v="91" actId="26606"/>
          <ac:spMkLst>
            <pc:docMk/>
            <pc:sldMk cId="3853654352" sldId="257"/>
            <ac:spMk id="22" creationId="{CD8B4F24-440B-49E9-B85D-733523DC064B}"/>
          </ac:spMkLst>
        </pc:spChg>
        <pc:spChg chg="add del">
          <ac:chgData name="amir mm" userId="03a0748546962b2d" providerId="LiveId" clId="{BD161CF3-5837-49D1-A1E0-7FF5546F2FB8}" dt="2022-09-13T14:31:45.558" v="85" actId="26606"/>
          <ac:spMkLst>
            <pc:docMk/>
            <pc:sldMk cId="3853654352" sldId="257"/>
            <ac:spMk id="23" creationId="{2B97F24A-32CE-4C1C-A50D-3016B394DCFB}"/>
          </ac:spMkLst>
        </pc:spChg>
        <pc:spChg chg="add del">
          <ac:chgData name="amir mm" userId="03a0748546962b2d" providerId="LiveId" clId="{BD161CF3-5837-49D1-A1E0-7FF5546F2FB8}" dt="2022-09-13T14:31:45.558" v="85" actId="26606"/>
          <ac:spMkLst>
            <pc:docMk/>
            <pc:sldMk cId="3853654352" sldId="257"/>
            <ac:spMk id="24" creationId="{CD8B4F24-440B-49E9-B85D-733523DC064B}"/>
          </ac:spMkLst>
        </pc:spChg>
        <pc:picChg chg="del">
          <ac:chgData name="amir mm" userId="03a0748546962b2d" providerId="LiveId" clId="{BD161CF3-5837-49D1-A1E0-7FF5546F2FB8}" dt="2022-09-13T14:06:13.292" v="18" actId="478"/>
          <ac:picMkLst>
            <pc:docMk/>
            <pc:sldMk cId="3853654352" sldId="257"/>
            <ac:picMk id="4" creationId="{EF4866CE-1B1A-305D-73E9-6E25C4F7F1FD}"/>
          </ac:picMkLst>
        </pc:picChg>
        <pc:picChg chg="add del mod">
          <ac:chgData name="amir mm" userId="03a0748546962b2d" providerId="LiveId" clId="{BD161CF3-5837-49D1-A1E0-7FF5546F2FB8}" dt="2022-09-13T14:28:56.158" v="56" actId="21"/>
          <ac:picMkLst>
            <pc:docMk/>
            <pc:sldMk cId="3853654352" sldId="257"/>
            <ac:picMk id="5" creationId="{CFE1B759-826F-F268-84D9-199D2F1FFA20}"/>
          </ac:picMkLst>
        </pc:picChg>
        <pc:picChg chg="add del">
          <ac:chgData name="amir mm" userId="03a0748546962b2d" providerId="LiveId" clId="{BD161CF3-5837-49D1-A1E0-7FF5546F2FB8}" dt="2022-09-13T14:31:17.630" v="73" actId="21"/>
          <ac:picMkLst>
            <pc:docMk/>
            <pc:sldMk cId="3853654352" sldId="257"/>
            <ac:picMk id="10" creationId="{E0CFC707-8C04-7773-B85C-1DF260E71718}"/>
          </ac:picMkLst>
        </pc:picChg>
        <pc:picChg chg="add del mod ord">
          <ac:chgData name="amir mm" userId="03a0748546962b2d" providerId="LiveId" clId="{BD161CF3-5837-49D1-A1E0-7FF5546F2FB8}" dt="2022-09-13T20:25:53.565" v="1825" actId="478"/>
          <ac:picMkLst>
            <pc:docMk/>
            <pc:sldMk cId="3853654352" sldId="257"/>
            <ac:picMk id="12" creationId="{D7CC04B5-F880-6EFB-9AE3-6CAD03A6C4BB}"/>
          </ac:picMkLst>
        </pc:picChg>
        <pc:picChg chg="add del mod">
          <ac:chgData name="amir mm" userId="03a0748546962b2d" providerId="LiveId" clId="{BD161CF3-5837-49D1-A1E0-7FF5546F2FB8}" dt="2022-09-13T20:24:14.522" v="1764" actId="478"/>
          <ac:picMkLst>
            <pc:docMk/>
            <pc:sldMk cId="3853654352" sldId="257"/>
            <ac:picMk id="26" creationId="{C8B3CBD1-B933-AD77-D80B-36B95B80E243}"/>
          </ac:picMkLst>
        </pc:picChg>
        <pc:picChg chg="add del mod">
          <ac:chgData name="amir mm" userId="03a0748546962b2d" providerId="LiveId" clId="{BD161CF3-5837-49D1-A1E0-7FF5546F2FB8}" dt="2022-09-13T20:25:54.764" v="1826" actId="478"/>
          <ac:picMkLst>
            <pc:docMk/>
            <pc:sldMk cId="3853654352" sldId="257"/>
            <ac:picMk id="28" creationId="{75CEEEC2-C44B-D949-3066-8868D4ED0C84}"/>
          </ac:picMkLst>
        </pc:picChg>
        <pc:picChg chg="add mod">
          <ac:chgData name="amir mm" userId="03a0748546962b2d" providerId="LiveId" clId="{BD161CF3-5837-49D1-A1E0-7FF5546F2FB8}" dt="2022-09-13T20:26:39.470" v="1841" actId="1076"/>
          <ac:picMkLst>
            <pc:docMk/>
            <pc:sldMk cId="3853654352" sldId="257"/>
            <ac:picMk id="30" creationId="{22DB55A7-19D7-2830-4289-20D9B0E4D43D}"/>
          </ac:picMkLst>
        </pc:picChg>
        <pc:picChg chg="add del mod">
          <ac:chgData name="amir mm" userId="03a0748546962b2d" providerId="LiveId" clId="{BD161CF3-5837-49D1-A1E0-7FF5546F2FB8}" dt="2022-09-13T20:24:04.830" v="1760"/>
          <ac:picMkLst>
            <pc:docMk/>
            <pc:sldMk cId="3853654352" sldId="257"/>
            <ac:picMk id="3074" creationId="{D3EB9B10-710B-3012-2FE3-4FF75EB81CF9}"/>
          </ac:picMkLst>
        </pc:picChg>
      </pc:sldChg>
      <pc:sldChg chg="modSp mod">
        <pc:chgData name="amir mm" userId="03a0748546962b2d" providerId="LiveId" clId="{BD161CF3-5837-49D1-A1E0-7FF5546F2FB8}" dt="2022-09-13T20:15:52.627" v="1682" actId="20577"/>
        <pc:sldMkLst>
          <pc:docMk/>
          <pc:sldMk cId="2969924897" sldId="260"/>
        </pc:sldMkLst>
        <pc:spChg chg="mod">
          <ac:chgData name="amir mm" userId="03a0748546962b2d" providerId="LiveId" clId="{BD161CF3-5837-49D1-A1E0-7FF5546F2FB8}" dt="2022-09-13T20:15:52.627" v="1682" actId="20577"/>
          <ac:spMkLst>
            <pc:docMk/>
            <pc:sldMk cId="2969924897" sldId="260"/>
            <ac:spMk id="2" creationId="{3CAEE377-1685-6B50-D125-A5E3116001F8}"/>
          </ac:spMkLst>
        </pc:spChg>
      </pc:sldChg>
      <pc:sldChg chg="add del">
        <pc:chgData name="amir mm" userId="03a0748546962b2d" providerId="LiveId" clId="{BD161CF3-5837-49D1-A1E0-7FF5546F2FB8}" dt="2022-09-13T20:17:33.999" v="1746" actId="47"/>
        <pc:sldMkLst>
          <pc:docMk/>
          <pc:sldMk cId="2938978762" sldId="263"/>
        </pc:sldMkLst>
      </pc:sldChg>
      <pc:sldChg chg="addSp delSp modSp mod">
        <pc:chgData name="amir mm" userId="03a0748546962b2d" providerId="LiveId" clId="{BD161CF3-5837-49D1-A1E0-7FF5546F2FB8}" dt="2022-09-15T00:43:29.696" v="12102" actId="14100"/>
        <pc:sldMkLst>
          <pc:docMk/>
          <pc:sldMk cId="362057002" sldId="295"/>
        </pc:sldMkLst>
        <pc:spChg chg="mod">
          <ac:chgData name="amir mm" userId="03a0748546962b2d" providerId="LiveId" clId="{BD161CF3-5837-49D1-A1E0-7FF5546F2FB8}" dt="2022-09-13T20:03:13.256" v="1378" actId="1076"/>
          <ac:spMkLst>
            <pc:docMk/>
            <pc:sldMk cId="362057002" sldId="295"/>
            <ac:spMk id="2" creationId="{8B5BF2B7-2651-4155-51E8-322DA1C74D60}"/>
          </ac:spMkLst>
        </pc:spChg>
        <pc:spChg chg="mod">
          <ac:chgData name="amir mm" userId="03a0748546962b2d" providerId="LiveId" clId="{BD161CF3-5837-49D1-A1E0-7FF5546F2FB8}" dt="2022-09-14T21:37:55.030" v="7623" actId="20577"/>
          <ac:spMkLst>
            <pc:docMk/>
            <pc:sldMk cId="362057002" sldId="295"/>
            <ac:spMk id="12" creationId="{C14C3687-6B80-AE1F-6AB3-00238FA53D3E}"/>
          </ac:spMkLst>
        </pc:spChg>
        <pc:spChg chg="mod">
          <ac:chgData name="amir mm" userId="03a0748546962b2d" providerId="LiveId" clId="{BD161CF3-5837-49D1-A1E0-7FF5546F2FB8}" dt="2022-09-15T00:43:29.696" v="12102" actId="14100"/>
          <ac:spMkLst>
            <pc:docMk/>
            <pc:sldMk cId="362057002" sldId="295"/>
            <ac:spMk id="14" creationId="{87D9B3DD-4CE2-A8D1-01C8-91BAABCCB4B7}"/>
          </ac:spMkLst>
        </pc:spChg>
        <pc:picChg chg="del">
          <ac:chgData name="amir mm" userId="03a0748546962b2d" providerId="LiveId" clId="{BD161CF3-5837-49D1-A1E0-7FF5546F2FB8}" dt="2022-09-14T21:26:18.028" v="7016" actId="478"/>
          <ac:picMkLst>
            <pc:docMk/>
            <pc:sldMk cId="362057002" sldId="295"/>
            <ac:picMk id="11" creationId="{DA1080CE-1F6E-501C-EECF-625ADF9CDC00}"/>
          </ac:picMkLst>
        </pc:picChg>
        <pc:picChg chg="add mod">
          <ac:chgData name="amir mm" userId="03a0748546962b2d" providerId="LiveId" clId="{BD161CF3-5837-49D1-A1E0-7FF5546F2FB8}" dt="2022-09-14T21:33:27.118" v="7461" actId="1076"/>
          <ac:picMkLst>
            <pc:docMk/>
            <pc:sldMk cId="362057002" sldId="295"/>
            <ac:picMk id="5122" creationId="{8034658E-5DC6-C137-BF96-61283A6AED70}"/>
          </ac:picMkLst>
        </pc:picChg>
      </pc:sldChg>
      <pc:sldChg chg="addSp delSp modSp mod setBg">
        <pc:chgData name="amir mm" userId="03a0748546962b2d" providerId="LiveId" clId="{BD161CF3-5837-49D1-A1E0-7FF5546F2FB8}" dt="2022-09-15T00:43:09.501" v="12095" actId="20577"/>
        <pc:sldMkLst>
          <pc:docMk/>
          <pc:sldMk cId="620859964" sldId="296"/>
        </pc:sldMkLst>
        <pc:spChg chg="mod ord">
          <ac:chgData name="amir mm" userId="03a0748546962b2d" providerId="LiveId" clId="{BD161CF3-5837-49D1-A1E0-7FF5546F2FB8}" dt="2022-09-13T19:25:37.988" v="1209" actId="20577"/>
          <ac:spMkLst>
            <pc:docMk/>
            <pc:sldMk cId="620859964" sldId="296"/>
            <ac:spMk id="2" creationId="{6BCCA7B5-BC4C-5F3B-A2A8-FA301C580C9C}"/>
          </ac:spMkLst>
        </pc:spChg>
        <pc:spChg chg="add del mod">
          <ac:chgData name="amir mm" userId="03a0748546962b2d" providerId="LiveId" clId="{BD161CF3-5837-49D1-A1E0-7FF5546F2FB8}" dt="2022-09-13T19:08:22.012" v="144"/>
          <ac:spMkLst>
            <pc:docMk/>
            <pc:sldMk cId="620859964" sldId="296"/>
            <ac:spMk id="3" creationId="{B2594F45-29A8-9F7B-9DD5-B78BCE16047C}"/>
          </ac:spMkLst>
        </pc:spChg>
        <pc:spChg chg="add mod">
          <ac:chgData name="amir mm" userId="03a0748546962b2d" providerId="LiveId" clId="{BD161CF3-5837-49D1-A1E0-7FF5546F2FB8}" dt="2022-09-14T19:45:05.311" v="4290" actId="20577"/>
          <ac:spMkLst>
            <pc:docMk/>
            <pc:sldMk cId="620859964" sldId="296"/>
            <ac:spMk id="4" creationId="{24B30150-BFB9-7153-9E2F-8B1BEDAD00C1}"/>
          </ac:spMkLst>
        </pc:spChg>
        <pc:spChg chg="del mod">
          <ac:chgData name="amir mm" userId="03a0748546962b2d" providerId="LiveId" clId="{BD161CF3-5837-49D1-A1E0-7FF5546F2FB8}" dt="2022-09-13T19:07:37.449" v="139"/>
          <ac:spMkLst>
            <pc:docMk/>
            <pc:sldMk cId="620859964" sldId="296"/>
            <ac:spMk id="7" creationId="{60A08F5D-CC71-2B2E-1753-CB6AC701FCE8}"/>
          </ac:spMkLst>
        </pc:spChg>
        <pc:spChg chg="mod">
          <ac:chgData name="amir mm" userId="03a0748546962b2d" providerId="LiveId" clId="{BD161CF3-5837-49D1-A1E0-7FF5546F2FB8}" dt="2022-09-13T14:36:20.336" v="115" actId="26606"/>
          <ac:spMkLst>
            <pc:docMk/>
            <pc:sldMk cId="620859964" sldId="296"/>
            <ac:spMk id="8" creationId="{F6E6C0D5-C5A5-3FC3-3085-5FFF683B58E7}"/>
          </ac:spMkLst>
        </pc:spChg>
        <pc:spChg chg="add del mod">
          <ac:chgData name="amir mm" userId="03a0748546962b2d" providerId="LiveId" clId="{BD161CF3-5837-49D1-A1E0-7FF5546F2FB8}" dt="2022-09-13T19:20:03.534" v="754"/>
          <ac:spMkLst>
            <pc:docMk/>
            <pc:sldMk cId="620859964" sldId="296"/>
            <ac:spMk id="10" creationId="{0F999CFD-7986-5504-8A43-C178F8370F27}"/>
          </ac:spMkLst>
        </pc:spChg>
        <pc:spChg chg="add mod">
          <ac:chgData name="amir mm" userId="03a0748546962b2d" providerId="LiveId" clId="{BD161CF3-5837-49D1-A1E0-7FF5546F2FB8}" dt="2022-09-15T00:43:09.501" v="12095" actId="20577"/>
          <ac:spMkLst>
            <pc:docMk/>
            <pc:sldMk cId="620859964" sldId="296"/>
            <ac:spMk id="11" creationId="{899B4646-F184-1C12-6166-19D9B9A03E66}"/>
          </ac:spMkLst>
        </pc:spChg>
        <pc:spChg chg="add del">
          <ac:chgData name="amir mm" userId="03a0748546962b2d" providerId="LiveId" clId="{BD161CF3-5837-49D1-A1E0-7FF5546F2FB8}" dt="2022-09-13T14:36:19.802" v="113" actId="26606"/>
          <ac:spMkLst>
            <pc:docMk/>
            <pc:sldMk cId="620859964" sldId="296"/>
            <ac:spMk id="3081" creationId="{3B47FC9C-2ED3-4100-A4EF-E8CDFEE106C9}"/>
          </ac:spMkLst>
        </pc:spChg>
        <pc:spChg chg="add del">
          <ac:chgData name="amir mm" userId="03a0748546962b2d" providerId="LiveId" clId="{BD161CF3-5837-49D1-A1E0-7FF5546F2FB8}" dt="2022-09-13T14:36:20.336" v="115" actId="26606"/>
          <ac:spMkLst>
            <pc:docMk/>
            <pc:sldMk cId="620859964" sldId="296"/>
            <ac:spMk id="3083" creationId="{53F29798-D584-4792-9B62-3F5F5C36D619}"/>
          </ac:spMkLst>
        </pc:spChg>
        <pc:picChg chg="add mod">
          <ac:chgData name="amir mm" userId="03a0748546962b2d" providerId="LiveId" clId="{BD161CF3-5837-49D1-A1E0-7FF5546F2FB8}" dt="2022-09-13T20:09:03.299" v="1532" actId="1076"/>
          <ac:picMkLst>
            <pc:docMk/>
            <pc:sldMk cId="620859964" sldId="296"/>
            <ac:picMk id="9" creationId="{E6DA4C0A-D9F4-3042-944E-54FA65176CE4}"/>
          </ac:picMkLst>
        </pc:picChg>
        <pc:picChg chg="del mod">
          <ac:chgData name="amir mm" userId="03a0748546962b2d" providerId="LiveId" clId="{BD161CF3-5837-49D1-A1E0-7FF5546F2FB8}" dt="2022-09-13T19:07:33.614" v="136" actId="478"/>
          <ac:picMkLst>
            <pc:docMk/>
            <pc:sldMk cId="620859964" sldId="296"/>
            <ac:picMk id="3076" creationId="{5FC3E18A-6816-7020-DC5D-B4156559166A}"/>
          </ac:picMkLst>
        </pc:picChg>
        <pc:inkChg chg="add del">
          <ac:chgData name="amir mm" userId="03a0748546962b2d" providerId="LiveId" clId="{BD161CF3-5837-49D1-A1E0-7FF5546F2FB8}" dt="2022-09-13T19:14:34.944" v="339" actId="9405"/>
          <ac:inkMkLst>
            <pc:docMk/>
            <pc:sldMk cId="620859964" sldId="296"/>
            <ac:inkMk id="5" creationId="{1851D014-A86B-4B13-EA18-6E5EA6854415}"/>
          </ac:inkMkLst>
        </pc:inkChg>
      </pc:sldChg>
      <pc:sldChg chg="addSp delSp modSp del mod setBg addAnim delAnim">
        <pc:chgData name="amir mm" userId="03a0748546962b2d" providerId="LiveId" clId="{BD161CF3-5837-49D1-A1E0-7FF5546F2FB8}" dt="2022-09-13T19:09:49.525" v="160" actId="2696"/>
        <pc:sldMkLst>
          <pc:docMk/>
          <pc:sldMk cId="1720310415" sldId="297"/>
        </pc:sldMkLst>
        <pc:spChg chg="mod">
          <ac:chgData name="amir mm" userId="03a0748546962b2d" providerId="LiveId" clId="{BD161CF3-5837-49D1-A1E0-7FF5546F2FB8}" dt="2022-09-13T14:34:02.022" v="97" actId="26606"/>
          <ac:spMkLst>
            <pc:docMk/>
            <pc:sldMk cId="1720310415" sldId="297"/>
            <ac:spMk id="2" creationId="{C4E8A9CC-0E43-1959-B561-4DF87464D5B4}"/>
          </ac:spMkLst>
        </pc:spChg>
        <pc:spChg chg="del mod">
          <ac:chgData name="amir mm" userId="03a0748546962b2d" providerId="LiveId" clId="{BD161CF3-5837-49D1-A1E0-7FF5546F2FB8}" dt="2022-09-13T14:23:04.257" v="23"/>
          <ac:spMkLst>
            <pc:docMk/>
            <pc:sldMk cId="1720310415" sldId="297"/>
            <ac:spMk id="5" creationId="{5B754E07-17E8-B1AB-D99F-FF2F5E986D6D}"/>
          </ac:spMkLst>
        </pc:spChg>
        <pc:spChg chg="mod">
          <ac:chgData name="amir mm" userId="03a0748546962b2d" providerId="LiveId" clId="{BD161CF3-5837-49D1-A1E0-7FF5546F2FB8}" dt="2022-09-13T14:34:02.022" v="97" actId="26606"/>
          <ac:spMkLst>
            <pc:docMk/>
            <pc:sldMk cId="1720310415" sldId="297"/>
            <ac:spMk id="6" creationId="{71E8A6A4-82C5-5DE0-1B43-D0983C8F3576}"/>
          </ac:spMkLst>
        </pc:spChg>
        <pc:spChg chg="add">
          <ac:chgData name="amir mm" userId="03a0748546962b2d" providerId="LiveId" clId="{BD161CF3-5837-49D1-A1E0-7FF5546F2FB8}" dt="2022-09-13T14:34:02.022" v="97" actId="26606"/>
          <ac:spMkLst>
            <pc:docMk/>
            <pc:sldMk cId="1720310415" sldId="297"/>
            <ac:spMk id="8" creationId="{289ED1AA-8684-4D37-B208-8777E1A7780D}"/>
          </ac:spMkLst>
        </pc:spChg>
        <pc:spChg chg="add">
          <ac:chgData name="amir mm" userId="03a0748546962b2d" providerId="LiveId" clId="{BD161CF3-5837-49D1-A1E0-7FF5546F2FB8}" dt="2022-09-13T14:34:02.022" v="97" actId="26606"/>
          <ac:spMkLst>
            <pc:docMk/>
            <pc:sldMk cId="1720310415" sldId="297"/>
            <ac:spMk id="9" creationId="{4180E01B-B1F4-437C-807D-1C930718EE64}"/>
          </ac:spMkLst>
        </pc:spChg>
        <pc:spChg chg="add del">
          <ac:chgData name="amir mm" userId="03a0748546962b2d" providerId="LiveId" clId="{BD161CF3-5837-49D1-A1E0-7FF5546F2FB8}" dt="2022-09-13T14:33:12.133" v="96" actId="26606"/>
          <ac:spMkLst>
            <pc:docMk/>
            <pc:sldMk cId="1720310415" sldId="297"/>
            <ac:spMk id="11" creationId="{943CAA20-3569-4189-9E48-239A229A86CA}"/>
          </ac:spMkLst>
        </pc:spChg>
        <pc:spChg chg="add del">
          <ac:chgData name="amir mm" userId="03a0748546962b2d" providerId="LiveId" clId="{BD161CF3-5837-49D1-A1E0-7FF5546F2FB8}" dt="2022-09-13T14:33:12.133" v="96" actId="26606"/>
          <ac:spMkLst>
            <pc:docMk/>
            <pc:sldMk cId="1720310415" sldId="297"/>
            <ac:spMk id="13" creationId="{DA542B6D-E775-4832-91DC-2D20F857813A}"/>
          </ac:spMkLst>
        </pc:spChg>
        <pc:spChg chg="add">
          <ac:chgData name="amir mm" userId="03a0748546962b2d" providerId="LiveId" clId="{BD161CF3-5837-49D1-A1E0-7FF5546F2FB8}" dt="2022-09-13T14:34:02.022" v="97" actId="26606"/>
          <ac:spMkLst>
            <pc:docMk/>
            <pc:sldMk cId="1720310415" sldId="297"/>
            <ac:spMk id="15" creationId="{41F77738-2AF0-4750-A0C7-F97C2C17590E}"/>
          </ac:spMkLst>
        </pc:spChg>
      </pc:sldChg>
      <pc:sldChg chg="del">
        <pc:chgData name="amir mm" userId="03a0748546962b2d" providerId="LiveId" clId="{BD161CF3-5837-49D1-A1E0-7FF5546F2FB8}" dt="2022-09-13T19:59:05.764" v="1326" actId="2696"/>
        <pc:sldMkLst>
          <pc:docMk/>
          <pc:sldMk cId="1751285211" sldId="298"/>
        </pc:sldMkLst>
      </pc:sldChg>
      <pc:sldChg chg="addSp delSp modSp mod">
        <pc:chgData name="amir mm" userId="03a0748546962b2d" providerId="LiveId" clId="{BD161CF3-5837-49D1-A1E0-7FF5546F2FB8}" dt="2022-09-15T00:12:57.070" v="10223" actId="1076"/>
        <pc:sldMkLst>
          <pc:docMk/>
          <pc:sldMk cId="2967629103" sldId="299"/>
        </pc:sldMkLst>
        <pc:spChg chg="mod">
          <ac:chgData name="amir mm" userId="03a0748546962b2d" providerId="LiveId" clId="{BD161CF3-5837-49D1-A1E0-7FF5546F2FB8}" dt="2022-09-13T20:06:08.056" v="1504" actId="313"/>
          <ac:spMkLst>
            <pc:docMk/>
            <pc:sldMk cId="2967629103" sldId="299"/>
            <ac:spMk id="2" creationId="{D08B34C1-0F9E-4D2E-7C4C-BF3A3D0465FB}"/>
          </ac:spMkLst>
        </pc:spChg>
        <pc:spChg chg="del mod">
          <ac:chgData name="amir mm" userId="03a0748546962b2d" providerId="LiveId" clId="{BD161CF3-5837-49D1-A1E0-7FF5546F2FB8}" dt="2022-09-13T20:05:07.795" v="1466"/>
          <ac:spMkLst>
            <pc:docMk/>
            <pc:sldMk cId="2967629103" sldId="299"/>
            <ac:spMk id="5" creationId="{5FE80A1D-6872-21D3-EBC3-0EA466F5B71C}"/>
          </ac:spMkLst>
        </pc:spChg>
        <pc:spChg chg="del">
          <ac:chgData name="amir mm" userId="03a0748546962b2d" providerId="LiveId" clId="{BD161CF3-5837-49D1-A1E0-7FF5546F2FB8}" dt="2022-09-13T20:05:09.861" v="1467" actId="478"/>
          <ac:spMkLst>
            <pc:docMk/>
            <pc:sldMk cId="2967629103" sldId="299"/>
            <ac:spMk id="7" creationId="{5D30A6B8-D6E4-8F6F-4065-BEF159AD32F3}"/>
          </ac:spMkLst>
        </pc:spChg>
        <pc:spChg chg="del">
          <ac:chgData name="amir mm" userId="03a0748546962b2d" providerId="LiveId" clId="{BD161CF3-5837-49D1-A1E0-7FF5546F2FB8}" dt="2022-09-13T20:05:09.861" v="1467" actId="478"/>
          <ac:spMkLst>
            <pc:docMk/>
            <pc:sldMk cId="2967629103" sldId="299"/>
            <ac:spMk id="9" creationId="{56B32336-D9FC-29EB-F5E0-990DA8CBA925}"/>
          </ac:spMkLst>
        </pc:spChg>
        <pc:spChg chg="del">
          <ac:chgData name="amir mm" userId="03a0748546962b2d" providerId="LiveId" clId="{BD161CF3-5837-49D1-A1E0-7FF5546F2FB8}" dt="2022-09-13T20:05:15.068" v="1468" actId="478"/>
          <ac:spMkLst>
            <pc:docMk/>
            <pc:sldMk cId="2967629103" sldId="299"/>
            <ac:spMk id="10" creationId="{35AFEBA2-44CD-0EBC-58EC-EC5F1419BFD0}"/>
          </ac:spMkLst>
        </pc:spChg>
        <pc:picChg chg="del">
          <ac:chgData name="amir mm" userId="03a0748546962b2d" providerId="LiveId" clId="{BD161CF3-5837-49D1-A1E0-7FF5546F2FB8}" dt="2022-09-13T20:05:15.068" v="1468" actId="478"/>
          <ac:picMkLst>
            <pc:docMk/>
            <pc:sldMk cId="2967629103" sldId="299"/>
            <ac:picMk id="6146" creationId="{795AC1B2-9DDB-0FAC-9ACD-B42FCE40DB18}"/>
          </ac:picMkLst>
        </pc:picChg>
        <pc:picChg chg="add mod">
          <ac:chgData name="amir mm" userId="03a0748546962b2d" providerId="LiveId" clId="{BD161CF3-5837-49D1-A1E0-7FF5546F2FB8}" dt="2022-09-15T00:12:57.070" v="10223" actId="1076"/>
          <ac:picMkLst>
            <pc:docMk/>
            <pc:sldMk cId="2967629103" sldId="299"/>
            <ac:picMk id="7170" creationId="{2AA92560-EE71-7D8B-1B02-E265B9C0FAD4}"/>
          </ac:picMkLst>
        </pc:picChg>
      </pc:sldChg>
      <pc:sldChg chg="addSp delSp modSp mod">
        <pc:chgData name="amir mm" userId="03a0748546962b2d" providerId="LiveId" clId="{BD161CF3-5837-49D1-A1E0-7FF5546F2FB8}" dt="2022-09-15T00:43:54.556" v="12113" actId="20577"/>
        <pc:sldMkLst>
          <pc:docMk/>
          <pc:sldMk cId="4084546581" sldId="302"/>
        </pc:sldMkLst>
        <pc:spChg chg="mod">
          <ac:chgData name="amir mm" userId="03a0748546962b2d" providerId="LiveId" clId="{BD161CF3-5837-49D1-A1E0-7FF5546F2FB8}" dt="2022-09-15T00:42:47.865" v="12091" actId="20577"/>
          <ac:spMkLst>
            <pc:docMk/>
            <pc:sldMk cId="4084546581" sldId="302"/>
            <ac:spMk id="2" creationId="{D1D5D3AF-13D8-BD1B-7299-099AF56FB401}"/>
          </ac:spMkLst>
        </pc:spChg>
        <pc:spChg chg="add mod">
          <ac:chgData name="amir mm" userId="03a0748546962b2d" providerId="LiveId" clId="{BD161CF3-5837-49D1-A1E0-7FF5546F2FB8}" dt="2022-09-15T00:20:03.441" v="10915" actId="20577"/>
          <ac:spMkLst>
            <pc:docMk/>
            <pc:sldMk cId="4084546581" sldId="302"/>
            <ac:spMk id="3" creationId="{4290B89F-9550-E25D-8E0D-4B2C19DB024F}"/>
          </ac:spMkLst>
        </pc:spChg>
        <pc:spChg chg="add mod">
          <ac:chgData name="amir mm" userId="03a0748546962b2d" providerId="LiveId" clId="{BD161CF3-5837-49D1-A1E0-7FF5546F2FB8}" dt="2022-09-15T00:20:34.625" v="10917" actId="14100"/>
          <ac:spMkLst>
            <pc:docMk/>
            <pc:sldMk cId="4084546581" sldId="302"/>
            <ac:spMk id="4" creationId="{6440EC40-3263-7F6C-C113-F4E279C3F2FD}"/>
          </ac:spMkLst>
        </pc:spChg>
        <pc:spChg chg="add del">
          <ac:chgData name="amir mm" userId="03a0748546962b2d" providerId="LiveId" clId="{BD161CF3-5837-49D1-A1E0-7FF5546F2FB8}" dt="2022-09-15T00:20:40.600" v="10919" actId="478"/>
          <ac:spMkLst>
            <pc:docMk/>
            <pc:sldMk cId="4084546581" sldId="302"/>
            <ac:spMk id="6" creationId="{F80E1813-0EC9-0D81-4C18-48399F0E1E3F}"/>
          </ac:spMkLst>
        </pc:spChg>
        <pc:spChg chg="add del">
          <ac:chgData name="amir mm" userId="03a0748546962b2d" providerId="LiveId" clId="{BD161CF3-5837-49D1-A1E0-7FF5546F2FB8}" dt="2022-09-15T00:20:51.479" v="10921" actId="478"/>
          <ac:spMkLst>
            <pc:docMk/>
            <pc:sldMk cId="4084546581" sldId="302"/>
            <ac:spMk id="7" creationId="{FABB06F7-AB03-6C72-7C4C-B53E47AA3B09}"/>
          </ac:spMkLst>
        </pc:spChg>
        <pc:spChg chg="del mod">
          <ac:chgData name="amir mm" userId="03a0748546962b2d" providerId="LiveId" clId="{BD161CF3-5837-49D1-A1E0-7FF5546F2FB8}" dt="2022-09-13T20:06:32.081" v="1522"/>
          <ac:spMkLst>
            <pc:docMk/>
            <pc:sldMk cId="4084546581" sldId="302"/>
            <ac:spMk id="9" creationId="{E78BCA4C-C98C-9BB8-CAD8-8858CF619AD6}"/>
          </ac:spMkLst>
        </pc:spChg>
        <pc:spChg chg="del mod">
          <ac:chgData name="amir mm" userId="03a0748546962b2d" providerId="LiveId" clId="{BD161CF3-5837-49D1-A1E0-7FF5546F2FB8}" dt="2022-09-13T20:06:32.081" v="1524"/>
          <ac:spMkLst>
            <pc:docMk/>
            <pc:sldMk cId="4084546581" sldId="302"/>
            <ac:spMk id="11" creationId="{44501CE9-E007-94FD-2922-F0587621F1F7}"/>
          </ac:spMkLst>
        </pc:spChg>
        <pc:spChg chg="add mod">
          <ac:chgData name="amir mm" userId="03a0748546962b2d" providerId="LiveId" clId="{BD161CF3-5837-49D1-A1E0-7FF5546F2FB8}" dt="2022-09-15T00:43:54.556" v="12113" actId="20577"/>
          <ac:spMkLst>
            <pc:docMk/>
            <pc:sldMk cId="4084546581" sldId="302"/>
            <ac:spMk id="12" creationId="{C483AF6E-9DEC-D42F-6207-D0ECE680133A}"/>
          </ac:spMkLst>
        </pc:spChg>
        <pc:picChg chg="add mod">
          <ac:chgData name="amir mm" userId="03a0748546962b2d" providerId="LiveId" clId="{BD161CF3-5837-49D1-A1E0-7FF5546F2FB8}" dt="2022-09-15T00:21:23.675" v="10927" actId="1076"/>
          <ac:picMkLst>
            <pc:docMk/>
            <pc:sldMk cId="4084546581" sldId="302"/>
            <ac:picMk id="10" creationId="{5BCE47A7-7627-904B-AA9B-E8120A007CF8}"/>
          </ac:picMkLst>
        </pc:picChg>
        <pc:picChg chg="del">
          <ac:chgData name="amir mm" userId="03a0748546962b2d" providerId="LiveId" clId="{BD161CF3-5837-49D1-A1E0-7FF5546F2FB8}" dt="2022-09-13T20:06:23.736" v="1505" actId="478"/>
          <ac:picMkLst>
            <pc:docMk/>
            <pc:sldMk cId="4084546581" sldId="302"/>
            <ac:picMk id="13" creationId="{3FC26A57-4957-FA3F-4966-96C957518BBE}"/>
          </ac:picMkLst>
        </pc:picChg>
      </pc:sldChg>
      <pc:sldChg chg="delSp modSp del mod ord">
        <pc:chgData name="amir mm" userId="03a0748546962b2d" providerId="LiveId" clId="{BD161CF3-5837-49D1-A1E0-7FF5546F2FB8}" dt="2022-09-14T20:11:04.043" v="4986" actId="2696"/>
        <pc:sldMkLst>
          <pc:docMk/>
          <pc:sldMk cId="1606830607" sldId="304"/>
        </pc:sldMkLst>
        <pc:spChg chg="mod">
          <ac:chgData name="amir mm" userId="03a0748546962b2d" providerId="LiveId" clId="{BD161CF3-5837-49D1-A1E0-7FF5546F2FB8}" dt="2022-09-13T20:10:54.305" v="1552" actId="20577"/>
          <ac:spMkLst>
            <pc:docMk/>
            <pc:sldMk cId="1606830607" sldId="304"/>
            <ac:spMk id="2" creationId="{A1EEC39B-30E6-2B84-6F16-B76B8DCA7634}"/>
          </ac:spMkLst>
        </pc:spChg>
        <pc:spChg chg="del mod">
          <ac:chgData name="amir mm" userId="03a0748546962b2d" providerId="LiveId" clId="{BD161CF3-5837-49D1-A1E0-7FF5546F2FB8}" dt="2022-09-13T20:08:41.840" v="1531"/>
          <ac:spMkLst>
            <pc:docMk/>
            <pc:sldMk cId="1606830607" sldId="304"/>
            <ac:spMk id="6" creationId="{D4C35A22-4F66-CC7D-6665-02022E4EDE47}"/>
          </ac:spMkLst>
        </pc:spChg>
        <pc:spChg chg="del mod">
          <ac:chgData name="amir mm" userId="03a0748546962b2d" providerId="LiveId" clId="{BD161CF3-5837-49D1-A1E0-7FF5546F2FB8}" dt="2022-09-13T20:08:41.840" v="1529"/>
          <ac:spMkLst>
            <pc:docMk/>
            <pc:sldMk cId="1606830607" sldId="304"/>
            <ac:spMk id="7" creationId="{84452EA8-4F72-8CB6-3221-E09AFD585529}"/>
          </ac:spMkLst>
        </pc:spChg>
        <pc:picChg chg="del">
          <ac:chgData name="amir mm" userId="03a0748546962b2d" providerId="LiveId" clId="{BD161CF3-5837-49D1-A1E0-7FF5546F2FB8}" dt="2022-09-13T20:07:05.122" v="1525" actId="478"/>
          <ac:picMkLst>
            <pc:docMk/>
            <pc:sldMk cId="1606830607" sldId="304"/>
            <ac:picMk id="7170" creationId="{25E18A3A-70C0-75F8-7A34-1E086C2CEDB6}"/>
          </ac:picMkLst>
        </pc:picChg>
      </pc:sldChg>
      <pc:sldChg chg="add del">
        <pc:chgData name="amir mm" userId="03a0748546962b2d" providerId="LiveId" clId="{BD161CF3-5837-49D1-A1E0-7FF5546F2FB8}" dt="2022-09-13T20:17:34.849" v="1747" actId="47"/>
        <pc:sldMkLst>
          <pc:docMk/>
          <pc:sldMk cId="2526098084" sldId="307"/>
        </pc:sldMkLst>
      </pc:sldChg>
      <pc:sldChg chg="addSp delSp modSp mod">
        <pc:chgData name="amir mm" userId="03a0748546962b2d" providerId="LiveId" clId="{BD161CF3-5837-49D1-A1E0-7FF5546F2FB8}" dt="2022-09-15T00:43:35.521" v="12108" actId="20577"/>
        <pc:sldMkLst>
          <pc:docMk/>
          <pc:sldMk cId="857688486" sldId="324"/>
        </pc:sldMkLst>
        <pc:spChg chg="mod">
          <ac:chgData name="amir mm" userId="03a0748546962b2d" providerId="LiveId" clId="{BD161CF3-5837-49D1-A1E0-7FF5546F2FB8}" dt="2022-09-13T19:31:47.482" v="1301" actId="20577"/>
          <ac:spMkLst>
            <pc:docMk/>
            <pc:sldMk cId="857688486" sldId="324"/>
            <ac:spMk id="2" creationId="{BAD8053D-449A-0D43-8EB3-6BB42F05F61D}"/>
          </ac:spMkLst>
        </pc:spChg>
        <pc:spChg chg="add del mod">
          <ac:chgData name="amir mm" userId="03a0748546962b2d" providerId="LiveId" clId="{BD161CF3-5837-49D1-A1E0-7FF5546F2FB8}" dt="2022-09-14T23:33:04.601" v="8117" actId="20577"/>
          <ac:spMkLst>
            <pc:docMk/>
            <pc:sldMk cId="857688486" sldId="324"/>
            <ac:spMk id="4" creationId="{DA828766-7B5F-E622-CE42-0616D853896D}"/>
          </ac:spMkLst>
        </pc:spChg>
        <pc:spChg chg="add del mod">
          <ac:chgData name="amir mm" userId="03a0748546962b2d" providerId="LiveId" clId="{BD161CF3-5837-49D1-A1E0-7FF5546F2FB8}" dt="2022-09-13T19:58:16.301" v="1303"/>
          <ac:spMkLst>
            <pc:docMk/>
            <pc:sldMk cId="857688486" sldId="324"/>
            <ac:spMk id="5" creationId="{8A155FC2-2E3A-C7C6-3672-889EC88A5714}"/>
          </ac:spMkLst>
        </pc:spChg>
        <pc:spChg chg="add mod">
          <ac:chgData name="amir mm" userId="03a0748546962b2d" providerId="LiveId" clId="{BD161CF3-5837-49D1-A1E0-7FF5546F2FB8}" dt="2022-09-15T00:43:35.521" v="12108" actId="20577"/>
          <ac:spMkLst>
            <pc:docMk/>
            <pc:sldMk cId="857688486" sldId="324"/>
            <ac:spMk id="14" creationId="{AA83DE15-DB54-975F-A88C-B564324C5541}"/>
          </ac:spMkLst>
        </pc:spChg>
        <pc:spChg chg="add del mod">
          <ac:chgData name="amir mm" userId="03a0748546962b2d" providerId="LiveId" clId="{BD161CF3-5837-49D1-A1E0-7FF5546F2FB8}" dt="2022-09-14T23:36:17.896" v="8195" actId="478"/>
          <ac:spMkLst>
            <pc:docMk/>
            <pc:sldMk cId="857688486" sldId="324"/>
            <ac:spMk id="15" creationId="{BE1F2A1F-C013-5B64-1461-14D1251C6B5B}"/>
          </ac:spMkLst>
        </pc:spChg>
        <pc:picChg chg="add del mod">
          <ac:chgData name="amir mm" userId="03a0748546962b2d" providerId="LiveId" clId="{BD161CF3-5837-49D1-A1E0-7FF5546F2FB8}" dt="2022-09-14T23:33:30.013" v="8121" actId="478"/>
          <ac:picMkLst>
            <pc:docMk/>
            <pc:sldMk cId="857688486" sldId="324"/>
            <ac:picMk id="7" creationId="{52652559-C113-42F2-1BA9-855D5525C3D0}"/>
          </ac:picMkLst>
        </pc:picChg>
        <pc:picChg chg="add del">
          <ac:chgData name="amir mm" userId="03a0748546962b2d" providerId="LiveId" clId="{BD161CF3-5837-49D1-A1E0-7FF5546F2FB8}" dt="2022-09-14T23:33:28.762" v="8120" actId="21"/>
          <ac:picMkLst>
            <pc:docMk/>
            <pc:sldMk cId="857688486" sldId="324"/>
            <ac:picMk id="9" creationId="{66D8CC63-F66E-2800-11B3-D39C0D3532F1}"/>
          </ac:picMkLst>
        </pc:picChg>
        <pc:picChg chg="add del mod">
          <ac:chgData name="amir mm" userId="03a0748546962b2d" providerId="LiveId" clId="{BD161CF3-5837-49D1-A1E0-7FF5546F2FB8}" dt="2022-09-14T23:37:08.711" v="8199" actId="478"/>
          <ac:picMkLst>
            <pc:docMk/>
            <pc:sldMk cId="857688486" sldId="324"/>
            <ac:picMk id="11" creationId="{66A1CDA3-3C00-79A1-E455-4E4D5944080F}"/>
          </ac:picMkLst>
        </pc:picChg>
        <pc:picChg chg="add del mod">
          <ac:chgData name="amir mm" userId="03a0748546962b2d" providerId="LiveId" clId="{BD161CF3-5837-49D1-A1E0-7FF5546F2FB8}" dt="2022-09-14T23:37:07.374" v="8198" actId="478"/>
          <ac:picMkLst>
            <pc:docMk/>
            <pc:sldMk cId="857688486" sldId="324"/>
            <ac:picMk id="13" creationId="{370ED05B-D3EC-11EA-0AEA-431D5580DD45}"/>
          </ac:picMkLst>
        </pc:picChg>
        <pc:picChg chg="add mod">
          <ac:chgData name="amir mm" userId="03a0748546962b2d" providerId="LiveId" clId="{BD161CF3-5837-49D1-A1E0-7FF5546F2FB8}" dt="2022-09-14T23:37:58.039" v="8205"/>
          <ac:picMkLst>
            <pc:docMk/>
            <pc:sldMk cId="857688486" sldId="324"/>
            <ac:picMk id="17" creationId="{34BE9A70-D08D-288A-85E4-DE6797F133CC}"/>
          </ac:picMkLst>
        </pc:picChg>
        <pc:picChg chg="add del">
          <ac:chgData name="amir mm" userId="03a0748546962b2d" providerId="LiveId" clId="{BD161CF3-5837-49D1-A1E0-7FF5546F2FB8}" dt="2022-09-13T19:31:17.585" v="1255" actId="478"/>
          <ac:picMkLst>
            <pc:docMk/>
            <pc:sldMk cId="857688486" sldId="324"/>
            <ac:picMk id="4098" creationId="{29AD78B6-82DA-021F-42B8-48F8F1942EC1}"/>
          </ac:picMkLst>
        </pc:picChg>
      </pc:sldChg>
      <pc:sldChg chg="addSp delSp modSp mod">
        <pc:chgData name="amir mm" userId="03a0748546962b2d" providerId="LiveId" clId="{BD161CF3-5837-49D1-A1E0-7FF5546F2FB8}" dt="2022-09-15T00:43:42.268" v="12110" actId="20577"/>
        <pc:sldMkLst>
          <pc:docMk/>
          <pc:sldMk cId="2577695456" sldId="325"/>
        </pc:sldMkLst>
        <pc:spChg chg="mod">
          <ac:chgData name="amir mm" userId="03a0748546962b2d" providerId="LiveId" clId="{BD161CF3-5837-49D1-A1E0-7FF5546F2FB8}" dt="2022-09-13T19:59:00.588" v="1325" actId="20577"/>
          <ac:spMkLst>
            <pc:docMk/>
            <pc:sldMk cId="2577695456" sldId="325"/>
            <ac:spMk id="2" creationId="{836DC84B-D4C8-286B-BDF5-D2460FF2CA53}"/>
          </ac:spMkLst>
        </pc:spChg>
        <pc:spChg chg="add mod">
          <ac:chgData name="amir mm" userId="03a0748546962b2d" providerId="LiveId" clId="{BD161CF3-5837-49D1-A1E0-7FF5546F2FB8}" dt="2022-09-15T00:43:42.268" v="12110" actId="20577"/>
          <ac:spMkLst>
            <pc:docMk/>
            <pc:sldMk cId="2577695456" sldId="325"/>
            <ac:spMk id="4" creationId="{402417EE-C9EB-0D9C-2ADA-BF721B333103}"/>
          </ac:spMkLst>
        </pc:spChg>
        <pc:spChg chg="del">
          <ac:chgData name="amir mm" userId="03a0748546962b2d" providerId="LiveId" clId="{BD161CF3-5837-49D1-A1E0-7FF5546F2FB8}" dt="2022-09-13T19:58:20.112" v="1305" actId="478"/>
          <ac:spMkLst>
            <pc:docMk/>
            <pc:sldMk cId="2577695456" sldId="325"/>
            <ac:spMk id="7" creationId="{B342954C-1816-9A0C-F573-B905007BA810}"/>
          </ac:spMkLst>
        </pc:spChg>
        <pc:spChg chg="mod">
          <ac:chgData name="amir mm" userId="03a0748546962b2d" providerId="LiveId" clId="{BD161CF3-5837-49D1-A1E0-7FF5546F2FB8}" dt="2022-09-14T23:52:04.312" v="9095" actId="20577"/>
          <ac:spMkLst>
            <pc:docMk/>
            <pc:sldMk cId="2577695456" sldId="325"/>
            <ac:spMk id="8" creationId="{40DB7706-F3DF-0EDA-8BF6-1C8F777A1484}"/>
          </ac:spMkLst>
        </pc:spChg>
        <pc:spChg chg="del mod">
          <ac:chgData name="amir mm" userId="03a0748546962b2d" providerId="LiveId" clId="{BD161CF3-5837-49D1-A1E0-7FF5546F2FB8}" dt="2022-09-13T19:58:26.429" v="1309"/>
          <ac:spMkLst>
            <pc:docMk/>
            <pc:sldMk cId="2577695456" sldId="325"/>
            <ac:spMk id="9" creationId="{8A6B8A68-CE1A-F8EA-1F9E-23D9443A2FB8}"/>
          </ac:spMkLst>
        </pc:spChg>
        <pc:spChg chg="del mod">
          <ac:chgData name="amir mm" userId="03a0748546962b2d" providerId="LiveId" clId="{BD161CF3-5837-49D1-A1E0-7FF5546F2FB8}" dt="2022-09-13T19:58:26.429" v="1311"/>
          <ac:spMkLst>
            <pc:docMk/>
            <pc:sldMk cId="2577695456" sldId="325"/>
            <ac:spMk id="11" creationId="{22E8EDB6-AC40-305A-3A36-440ED1ADEFB5}"/>
          </ac:spMkLst>
        </pc:spChg>
        <pc:picChg chg="del">
          <ac:chgData name="amir mm" userId="03a0748546962b2d" providerId="LiveId" clId="{BD161CF3-5837-49D1-A1E0-7FF5546F2FB8}" dt="2022-09-13T19:58:18.412" v="1304" actId="478"/>
          <ac:picMkLst>
            <pc:docMk/>
            <pc:sldMk cId="2577695456" sldId="325"/>
            <ac:picMk id="6" creationId="{81AE020B-B5DD-C3C0-E8E7-DF6E0A391334}"/>
          </ac:picMkLst>
        </pc:picChg>
        <pc:picChg chg="add mod">
          <ac:chgData name="amir mm" userId="03a0748546962b2d" providerId="LiveId" clId="{BD161CF3-5837-49D1-A1E0-7FF5546F2FB8}" dt="2022-09-14T23:57:10.459" v="9098" actId="1076"/>
          <ac:picMkLst>
            <pc:docMk/>
            <pc:sldMk cId="2577695456" sldId="325"/>
            <ac:picMk id="6146" creationId="{EBC9A492-19E6-4DE6-DAA9-4D2F860924D9}"/>
          </ac:picMkLst>
        </pc:picChg>
      </pc:sldChg>
      <pc:sldChg chg="delSp modSp mod">
        <pc:chgData name="amir mm" userId="03a0748546962b2d" providerId="LiveId" clId="{BD161CF3-5837-49D1-A1E0-7FF5546F2FB8}" dt="2022-09-15T00:12:03.680" v="10221" actId="20577"/>
        <pc:sldMkLst>
          <pc:docMk/>
          <pc:sldMk cId="1594950312" sldId="326"/>
        </pc:sldMkLst>
        <pc:spChg chg="mod">
          <ac:chgData name="amir mm" userId="03a0748546962b2d" providerId="LiveId" clId="{BD161CF3-5837-49D1-A1E0-7FF5546F2FB8}" dt="2022-09-15T00:06:44.788" v="9484" actId="20577"/>
          <ac:spMkLst>
            <pc:docMk/>
            <pc:sldMk cId="1594950312" sldId="326"/>
            <ac:spMk id="2" creationId="{8E02F6E4-C088-26CA-011B-89BF7001A4EE}"/>
          </ac:spMkLst>
        </pc:spChg>
        <pc:spChg chg="mod">
          <ac:chgData name="amir mm" userId="03a0748546962b2d" providerId="LiveId" clId="{BD161CF3-5837-49D1-A1E0-7FF5546F2FB8}" dt="2022-09-15T00:12:03.680" v="10221" actId="20577"/>
          <ac:spMkLst>
            <pc:docMk/>
            <pc:sldMk cId="1594950312" sldId="326"/>
            <ac:spMk id="4" creationId="{8EB7871D-E84D-AEA1-CF84-E3254B2822E6}"/>
          </ac:spMkLst>
        </pc:spChg>
        <pc:spChg chg="del mod">
          <ac:chgData name="amir mm" userId="03a0748546962b2d" providerId="LiveId" clId="{BD161CF3-5837-49D1-A1E0-7FF5546F2FB8}" dt="2022-09-13T20:04:55.630" v="1463"/>
          <ac:spMkLst>
            <pc:docMk/>
            <pc:sldMk cId="1594950312" sldId="326"/>
            <ac:spMk id="5" creationId="{56B0045D-0DEB-511F-5F94-89F2CC859BCF}"/>
          </ac:spMkLst>
        </pc:spChg>
        <pc:spChg chg="del mod">
          <ac:chgData name="amir mm" userId="03a0748546962b2d" providerId="LiveId" clId="{BD161CF3-5837-49D1-A1E0-7FF5546F2FB8}" dt="2022-09-15T00:06:52.329" v="9489"/>
          <ac:spMkLst>
            <pc:docMk/>
            <pc:sldMk cId="1594950312" sldId="326"/>
            <ac:spMk id="8" creationId="{B36BD4EB-81A7-F851-0184-5012ECBF36E3}"/>
          </ac:spMkLst>
        </pc:spChg>
        <pc:picChg chg="del mod">
          <ac:chgData name="amir mm" userId="03a0748546962b2d" providerId="LiveId" clId="{BD161CF3-5837-49D1-A1E0-7FF5546F2FB8}" dt="2022-09-15T00:06:46.848" v="9486" actId="478"/>
          <ac:picMkLst>
            <pc:docMk/>
            <pc:sldMk cId="1594950312" sldId="326"/>
            <ac:picMk id="7" creationId="{95B9A7AB-6412-90C4-DAAC-71637A024B0A}"/>
          </ac:picMkLst>
        </pc:picChg>
        <pc:picChg chg="del mod">
          <ac:chgData name="amir mm" userId="03a0748546962b2d" providerId="LiveId" clId="{BD161CF3-5837-49D1-A1E0-7FF5546F2FB8}" dt="2022-09-13T20:04:52.875" v="1460" actId="478"/>
          <ac:picMkLst>
            <pc:docMk/>
            <pc:sldMk cId="1594950312" sldId="326"/>
            <ac:picMk id="5122" creationId="{CA95156F-349F-D8CA-21D1-4B19439F9DAB}"/>
          </ac:picMkLst>
        </pc:picChg>
      </pc:sldChg>
      <pc:sldChg chg="addSp delSp modSp mod ord">
        <pc:chgData name="amir mm" userId="03a0748546962b2d" providerId="LiveId" clId="{BD161CF3-5837-49D1-A1E0-7FF5546F2FB8}" dt="2022-09-15T00:38:44.187" v="12068" actId="1076"/>
        <pc:sldMkLst>
          <pc:docMk/>
          <pc:sldMk cId="4168482312" sldId="327"/>
        </pc:sldMkLst>
        <pc:spChg chg="mod">
          <ac:chgData name="amir mm" userId="03a0748546962b2d" providerId="LiveId" clId="{BD161CF3-5837-49D1-A1E0-7FF5546F2FB8}" dt="2022-09-13T20:17:26.128" v="1741" actId="20577"/>
          <ac:spMkLst>
            <pc:docMk/>
            <pc:sldMk cId="4168482312" sldId="327"/>
            <ac:spMk id="2" creationId="{7CCEF3E0-9DCA-C867-F216-DCCA6BCF5797}"/>
          </ac:spMkLst>
        </pc:spChg>
        <pc:spChg chg="add del mod">
          <ac:chgData name="amir mm" userId="03a0748546962b2d" providerId="LiveId" clId="{BD161CF3-5837-49D1-A1E0-7FF5546F2FB8}" dt="2022-09-15T00:37:08.877" v="11963" actId="20577"/>
          <ac:spMkLst>
            <pc:docMk/>
            <pc:sldMk cId="4168482312" sldId="327"/>
            <ac:spMk id="4" creationId="{FBA20ED8-7CDB-86C4-CA95-3CC72E45593D}"/>
          </ac:spMkLst>
        </pc:spChg>
        <pc:spChg chg="del mod">
          <ac:chgData name="amir mm" userId="03a0748546962b2d" providerId="LiveId" clId="{BD161CF3-5837-49D1-A1E0-7FF5546F2FB8}" dt="2022-09-13T20:11:43.901" v="1626"/>
          <ac:spMkLst>
            <pc:docMk/>
            <pc:sldMk cId="4168482312" sldId="327"/>
            <ac:spMk id="7" creationId="{83A06241-F861-6A7C-499F-9E20A8CB89F2}"/>
          </ac:spMkLst>
        </pc:spChg>
        <pc:spChg chg="add del">
          <ac:chgData name="amir mm" userId="03a0748546962b2d" providerId="LiveId" clId="{BD161CF3-5837-49D1-A1E0-7FF5546F2FB8}" dt="2022-09-15T00:32:12.001" v="11708" actId="22"/>
          <ac:spMkLst>
            <pc:docMk/>
            <pc:sldMk cId="4168482312" sldId="327"/>
            <ac:spMk id="8" creationId="{F3EDB843-4688-4E16-DA03-784DCB67AF4A}"/>
          </ac:spMkLst>
        </pc:spChg>
        <pc:spChg chg="add del mod">
          <ac:chgData name="amir mm" userId="03a0748546962b2d" providerId="LiveId" clId="{BD161CF3-5837-49D1-A1E0-7FF5546F2FB8}" dt="2022-09-15T00:32:16.558" v="11711" actId="478"/>
          <ac:spMkLst>
            <pc:docMk/>
            <pc:sldMk cId="4168482312" sldId="327"/>
            <ac:spMk id="12" creationId="{CDC69140-2462-FDED-F4A3-44B8DE104929}"/>
          </ac:spMkLst>
        </pc:spChg>
        <pc:spChg chg="add del mod">
          <ac:chgData name="amir mm" userId="03a0748546962b2d" providerId="LiveId" clId="{BD161CF3-5837-49D1-A1E0-7FF5546F2FB8}" dt="2022-09-15T00:32:19.644" v="11714" actId="478"/>
          <ac:spMkLst>
            <pc:docMk/>
            <pc:sldMk cId="4168482312" sldId="327"/>
            <ac:spMk id="16" creationId="{9D1F8338-3EA2-5D83-8D85-1701FE5A0F0C}"/>
          </ac:spMkLst>
        </pc:spChg>
        <pc:spChg chg="add del mod">
          <ac:chgData name="amir mm" userId="03a0748546962b2d" providerId="LiveId" clId="{BD161CF3-5837-49D1-A1E0-7FF5546F2FB8}" dt="2022-09-15T00:32:33.120" v="11719" actId="21"/>
          <ac:spMkLst>
            <pc:docMk/>
            <pc:sldMk cId="4168482312" sldId="327"/>
            <ac:spMk id="20" creationId="{55FD8E9F-017F-82D3-74C5-EE6E7937EC03}"/>
          </ac:spMkLst>
        </pc:spChg>
        <pc:spChg chg="add del mod">
          <ac:chgData name="amir mm" userId="03a0748546962b2d" providerId="LiveId" clId="{BD161CF3-5837-49D1-A1E0-7FF5546F2FB8}" dt="2022-09-15T00:32:39.406" v="11724"/>
          <ac:spMkLst>
            <pc:docMk/>
            <pc:sldMk cId="4168482312" sldId="327"/>
            <ac:spMk id="24" creationId="{41BC4F24-5E2A-84C4-C7D4-34E499821424}"/>
          </ac:spMkLst>
        </pc:spChg>
        <pc:spChg chg="add mod">
          <ac:chgData name="amir mm" userId="03a0748546962b2d" providerId="LiveId" clId="{BD161CF3-5837-49D1-A1E0-7FF5546F2FB8}" dt="2022-09-15T00:38:44.187" v="12068" actId="1076"/>
          <ac:spMkLst>
            <pc:docMk/>
            <pc:sldMk cId="4168482312" sldId="327"/>
            <ac:spMk id="31" creationId="{C8FCED07-F256-C58F-5D25-AE0F7FA85CA2}"/>
          </ac:spMkLst>
        </pc:spChg>
        <pc:picChg chg="del">
          <ac:chgData name="amir mm" userId="03a0748546962b2d" providerId="LiveId" clId="{BD161CF3-5837-49D1-A1E0-7FF5546F2FB8}" dt="2022-09-13T20:11:40.446" v="1623" actId="478"/>
          <ac:picMkLst>
            <pc:docMk/>
            <pc:sldMk cId="4168482312" sldId="327"/>
            <ac:picMk id="6" creationId="{E0E520D6-E07F-0B16-801D-04FBA0D06224}"/>
          </ac:picMkLst>
        </pc:picChg>
        <pc:picChg chg="add del">
          <ac:chgData name="amir mm" userId="03a0748546962b2d" providerId="LiveId" clId="{BD161CF3-5837-49D1-A1E0-7FF5546F2FB8}" dt="2022-09-15T00:32:12.001" v="11708" actId="22"/>
          <ac:picMkLst>
            <pc:docMk/>
            <pc:sldMk cId="4168482312" sldId="327"/>
            <ac:picMk id="10" creationId="{FD653ACD-3C66-438E-A8EA-37F5C204C704}"/>
          </ac:picMkLst>
        </pc:picChg>
        <pc:picChg chg="add del mod">
          <ac:chgData name="amir mm" userId="03a0748546962b2d" providerId="LiveId" clId="{BD161CF3-5837-49D1-A1E0-7FF5546F2FB8}" dt="2022-09-15T00:32:16.558" v="11711" actId="478"/>
          <ac:picMkLst>
            <pc:docMk/>
            <pc:sldMk cId="4168482312" sldId="327"/>
            <ac:picMk id="14" creationId="{13085A85-1468-C797-C75D-0366C8A344D5}"/>
          </ac:picMkLst>
        </pc:picChg>
        <pc:picChg chg="add del mod">
          <ac:chgData name="amir mm" userId="03a0748546962b2d" providerId="LiveId" clId="{BD161CF3-5837-49D1-A1E0-7FF5546F2FB8}" dt="2022-09-15T00:32:19.644" v="11714" actId="478"/>
          <ac:picMkLst>
            <pc:docMk/>
            <pc:sldMk cId="4168482312" sldId="327"/>
            <ac:picMk id="18" creationId="{F8C8D5D4-2F95-0CE6-5571-A83EEEDB46CC}"/>
          </ac:picMkLst>
        </pc:picChg>
        <pc:picChg chg="add del mod">
          <ac:chgData name="amir mm" userId="03a0748546962b2d" providerId="LiveId" clId="{BD161CF3-5837-49D1-A1E0-7FF5546F2FB8}" dt="2022-09-15T00:32:33.120" v="11719" actId="21"/>
          <ac:picMkLst>
            <pc:docMk/>
            <pc:sldMk cId="4168482312" sldId="327"/>
            <ac:picMk id="22" creationId="{ED415793-5065-51E2-BCEF-F16BDD33767F}"/>
          </ac:picMkLst>
        </pc:picChg>
        <pc:picChg chg="add del">
          <ac:chgData name="amir mm" userId="03a0748546962b2d" providerId="LiveId" clId="{BD161CF3-5837-49D1-A1E0-7FF5546F2FB8}" dt="2022-09-15T00:32:39.390" v="11722" actId="21"/>
          <ac:picMkLst>
            <pc:docMk/>
            <pc:sldMk cId="4168482312" sldId="327"/>
            <ac:picMk id="26" creationId="{7FBE76FA-DDDE-8665-FDCF-9D118B19B582}"/>
          </ac:picMkLst>
        </pc:picChg>
        <pc:picChg chg="add mod">
          <ac:chgData name="amir mm" userId="03a0748546962b2d" providerId="LiveId" clId="{BD161CF3-5837-49D1-A1E0-7FF5546F2FB8}" dt="2022-09-15T00:38:14.059" v="11988"/>
          <ac:picMkLst>
            <pc:docMk/>
            <pc:sldMk cId="4168482312" sldId="327"/>
            <ac:picMk id="28" creationId="{3DFD5866-2962-97ED-41FC-77A3B59D9DFF}"/>
          </ac:picMkLst>
        </pc:picChg>
        <pc:picChg chg="add del">
          <ac:chgData name="amir mm" userId="03a0748546962b2d" providerId="LiveId" clId="{BD161CF3-5837-49D1-A1E0-7FF5546F2FB8}" dt="2022-09-15T00:36:58.169" v="11941" actId="22"/>
          <ac:picMkLst>
            <pc:docMk/>
            <pc:sldMk cId="4168482312" sldId="327"/>
            <ac:picMk id="30" creationId="{58664B12-4465-777D-53F1-FBE2606E81E9}"/>
          </ac:picMkLst>
        </pc:picChg>
        <pc:picChg chg="add del mod">
          <ac:chgData name="amir mm" userId="03a0748546962b2d" providerId="LiveId" clId="{BD161CF3-5837-49D1-A1E0-7FF5546F2FB8}" dt="2022-09-15T00:32:09.841" v="11706"/>
          <ac:picMkLst>
            <pc:docMk/>
            <pc:sldMk cId="4168482312" sldId="327"/>
            <ac:picMk id="9218" creationId="{FC149E13-A80E-E0B7-2F56-7EFD19A19CB8}"/>
          </ac:picMkLst>
        </pc:picChg>
      </pc:sldChg>
      <pc:sldChg chg="add del">
        <pc:chgData name="amir mm" userId="03a0748546962b2d" providerId="LiveId" clId="{BD161CF3-5837-49D1-A1E0-7FF5546F2FB8}" dt="2022-09-13T20:16:52.359" v="1698" actId="2696"/>
        <pc:sldMkLst>
          <pc:docMk/>
          <pc:sldMk cId="2668376917" sldId="328"/>
        </pc:sldMkLst>
      </pc:sldChg>
      <pc:sldChg chg="add del">
        <pc:chgData name="amir mm" userId="03a0748546962b2d" providerId="LiveId" clId="{BD161CF3-5837-49D1-A1E0-7FF5546F2FB8}" dt="2022-09-13T20:17:30.599" v="1742" actId="47"/>
        <pc:sldMkLst>
          <pc:docMk/>
          <pc:sldMk cId="3039403182" sldId="329"/>
        </pc:sldMkLst>
      </pc:sldChg>
      <pc:sldChg chg="add del">
        <pc:chgData name="amir mm" userId="03a0748546962b2d" providerId="LiveId" clId="{BD161CF3-5837-49D1-A1E0-7FF5546F2FB8}" dt="2022-09-13T20:17:31.633" v="1743" actId="47"/>
        <pc:sldMkLst>
          <pc:docMk/>
          <pc:sldMk cId="3080415909" sldId="330"/>
        </pc:sldMkLst>
      </pc:sldChg>
      <pc:sldChg chg="add del">
        <pc:chgData name="amir mm" userId="03a0748546962b2d" providerId="LiveId" clId="{BD161CF3-5837-49D1-A1E0-7FF5546F2FB8}" dt="2022-09-13T20:17:33.140" v="1745" actId="47"/>
        <pc:sldMkLst>
          <pc:docMk/>
          <pc:sldMk cId="2734144255" sldId="331"/>
        </pc:sldMkLst>
      </pc:sldChg>
      <pc:sldChg chg="add del">
        <pc:chgData name="amir mm" userId="03a0748546962b2d" providerId="LiveId" clId="{BD161CF3-5837-49D1-A1E0-7FF5546F2FB8}" dt="2022-09-13T20:17:35.307" v="1748" actId="47"/>
        <pc:sldMkLst>
          <pc:docMk/>
          <pc:sldMk cId="494684178" sldId="332"/>
        </pc:sldMkLst>
      </pc:sldChg>
      <pc:sldChg chg="del">
        <pc:chgData name="amir mm" userId="03a0748546962b2d" providerId="LiveId" clId="{BD161CF3-5837-49D1-A1E0-7FF5546F2FB8}" dt="2022-09-13T20:15:21.112" v="1648" actId="47"/>
        <pc:sldMkLst>
          <pc:docMk/>
          <pc:sldMk cId="986556333" sldId="333"/>
        </pc:sldMkLst>
      </pc:sldChg>
      <pc:sldChg chg="del">
        <pc:chgData name="amir mm" userId="03a0748546962b2d" providerId="LiveId" clId="{BD161CF3-5837-49D1-A1E0-7FF5546F2FB8}" dt="2022-09-13T20:15:20.336" v="1647" actId="47"/>
        <pc:sldMkLst>
          <pc:docMk/>
          <pc:sldMk cId="531325627" sldId="334"/>
        </pc:sldMkLst>
      </pc:sldChg>
      <pc:sldChg chg="addSp delSp modSp mod ord">
        <pc:chgData name="amir mm" userId="03a0748546962b2d" providerId="LiveId" clId="{BD161CF3-5837-49D1-A1E0-7FF5546F2FB8}" dt="2022-09-15T00:44:17.988" v="12120" actId="20577"/>
        <pc:sldMkLst>
          <pc:docMk/>
          <pc:sldMk cId="4156070804" sldId="335"/>
        </pc:sldMkLst>
        <pc:spChg chg="mod">
          <ac:chgData name="amir mm" userId="03a0748546962b2d" providerId="LiveId" clId="{BD161CF3-5837-49D1-A1E0-7FF5546F2FB8}" dt="2022-09-13T20:11:24.386" v="1613" actId="20577"/>
          <ac:spMkLst>
            <pc:docMk/>
            <pc:sldMk cId="4156070804" sldId="335"/>
            <ac:spMk id="2" creationId="{93B71EBF-D365-A39C-9A63-CA9681C6AE3F}"/>
          </ac:spMkLst>
        </pc:spChg>
        <pc:spChg chg="add mod">
          <ac:chgData name="amir mm" userId="03a0748546962b2d" providerId="LiveId" clId="{BD161CF3-5837-49D1-A1E0-7FF5546F2FB8}" dt="2022-09-14T20:58:37.602" v="6964" actId="20577"/>
          <ac:spMkLst>
            <pc:docMk/>
            <pc:sldMk cId="4156070804" sldId="335"/>
            <ac:spMk id="4" creationId="{9FBC80F3-6BB7-2A1C-8D26-ADF23D9E4DBB}"/>
          </ac:spMkLst>
        </pc:spChg>
        <pc:spChg chg="add mod">
          <ac:chgData name="amir mm" userId="03a0748546962b2d" providerId="LiveId" clId="{BD161CF3-5837-49D1-A1E0-7FF5546F2FB8}" dt="2022-09-15T00:44:17.988" v="12120" actId="20577"/>
          <ac:spMkLst>
            <pc:docMk/>
            <pc:sldMk cId="4156070804" sldId="335"/>
            <ac:spMk id="11" creationId="{A9AAAEFB-70BB-1B8C-DAB3-1055567EDB7E}"/>
          </ac:spMkLst>
        </pc:spChg>
        <pc:picChg chg="add del mod">
          <ac:chgData name="amir mm" userId="03a0748546962b2d" providerId="LiveId" clId="{BD161CF3-5837-49D1-A1E0-7FF5546F2FB8}" dt="2022-09-14T20:48:48.053" v="6509" actId="478"/>
          <ac:picMkLst>
            <pc:docMk/>
            <pc:sldMk cId="4156070804" sldId="335"/>
            <ac:picMk id="6" creationId="{723A20DA-8896-C15B-BFE3-DAC5154ACBF1}"/>
          </ac:picMkLst>
        </pc:picChg>
        <pc:picChg chg="add del mod">
          <ac:chgData name="amir mm" userId="03a0748546962b2d" providerId="LiveId" clId="{BD161CF3-5837-49D1-A1E0-7FF5546F2FB8}" dt="2022-09-14T20:55:10.808" v="6743" actId="21"/>
          <ac:picMkLst>
            <pc:docMk/>
            <pc:sldMk cId="4156070804" sldId="335"/>
            <ac:picMk id="8" creationId="{7B6AC218-1CE2-BA98-6FA2-15A376A4D54D}"/>
          </ac:picMkLst>
        </pc:picChg>
        <pc:picChg chg="add mod modCrop">
          <ac:chgData name="amir mm" userId="03a0748546962b2d" providerId="LiveId" clId="{BD161CF3-5837-49D1-A1E0-7FF5546F2FB8}" dt="2022-09-14T21:00:18.625" v="7014"/>
          <ac:picMkLst>
            <pc:docMk/>
            <pc:sldMk cId="4156070804" sldId="335"/>
            <ac:picMk id="10" creationId="{7D23D2C4-60A8-8FFE-8624-377E013610E9}"/>
          </ac:picMkLst>
        </pc:picChg>
        <pc:picChg chg="del mod">
          <ac:chgData name="amir mm" userId="03a0748546962b2d" providerId="LiveId" clId="{BD161CF3-5837-49D1-A1E0-7FF5546F2FB8}" dt="2022-09-13T20:11:27.417" v="1615" actId="478"/>
          <ac:picMkLst>
            <pc:docMk/>
            <pc:sldMk cId="4156070804" sldId="335"/>
            <ac:picMk id="12292" creationId="{0D3A37FD-BC07-966E-9990-D081A5C3F833}"/>
          </ac:picMkLst>
        </pc:picChg>
      </pc:sldChg>
      <pc:sldChg chg="delSp modSp del mod">
        <pc:chgData name="amir mm" userId="03a0748546962b2d" providerId="LiveId" clId="{BD161CF3-5837-49D1-A1E0-7FF5546F2FB8}" dt="2022-09-13T20:04:27.156" v="1404" actId="2696"/>
        <pc:sldMkLst>
          <pc:docMk/>
          <pc:sldMk cId="884136732" sldId="336"/>
        </pc:sldMkLst>
        <pc:spChg chg="mod">
          <ac:chgData name="amir mm" userId="03a0748546962b2d" providerId="LiveId" clId="{BD161CF3-5837-49D1-A1E0-7FF5546F2FB8}" dt="2022-09-13T20:04:17.785" v="1402" actId="20577"/>
          <ac:spMkLst>
            <pc:docMk/>
            <pc:sldMk cId="884136732" sldId="336"/>
            <ac:spMk id="2" creationId="{347AD5BE-746A-E188-0242-C71CF344E486}"/>
          </ac:spMkLst>
        </pc:spChg>
        <pc:picChg chg="del">
          <ac:chgData name="amir mm" userId="03a0748546962b2d" providerId="LiveId" clId="{BD161CF3-5837-49D1-A1E0-7FF5546F2FB8}" dt="2022-09-13T19:59:09.409" v="1327" actId="478"/>
          <ac:picMkLst>
            <pc:docMk/>
            <pc:sldMk cId="884136732" sldId="336"/>
            <ac:picMk id="13314" creationId="{5BF22074-9013-916C-B6EC-94BC4CB37134}"/>
          </ac:picMkLst>
        </pc:picChg>
      </pc:sldChg>
      <pc:sldChg chg="add del">
        <pc:chgData name="amir mm" userId="03a0748546962b2d" providerId="LiveId" clId="{BD161CF3-5837-49D1-A1E0-7FF5546F2FB8}" dt="2022-09-13T20:17:32.227" v="1744" actId="47"/>
        <pc:sldMkLst>
          <pc:docMk/>
          <pc:sldMk cId="3078634908" sldId="337"/>
        </pc:sldMkLst>
      </pc:sldChg>
      <pc:sldChg chg="addSp modSp new mod">
        <pc:chgData name="amir mm" userId="03a0748546962b2d" providerId="LiveId" clId="{BD161CF3-5837-49D1-A1E0-7FF5546F2FB8}" dt="2022-09-13T19:29:57.426" v="1216"/>
        <pc:sldMkLst>
          <pc:docMk/>
          <pc:sldMk cId="1402473207" sldId="338"/>
        </pc:sldMkLst>
        <pc:spChg chg="mod">
          <ac:chgData name="amir mm" userId="03a0748546962b2d" providerId="LiveId" clId="{BD161CF3-5837-49D1-A1E0-7FF5546F2FB8}" dt="2022-09-13T19:29:57.426" v="1216"/>
          <ac:spMkLst>
            <pc:docMk/>
            <pc:sldMk cId="1402473207" sldId="338"/>
            <ac:spMk id="2" creationId="{0D19F95B-E160-7FC3-BB3A-960B80C81C93}"/>
          </ac:spMkLst>
        </pc:spChg>
        <pc:picChg chg="add mod">
          <ac:chgData name="amir mm" userId="03a0748546962b2d" providerId="LiveId" clId="{BD161CF3-5837-49D1-A1E0-7FF5546F2FB8}" dt="2022-09-13T19:28:26.677" v="1215" actId="1076"/>
          <ac:picMkLst>
            <pc:docMk/>
            <pc:sldMk cId="1402473207" sldId="338"/>
            <ac:picMk id="1026" creationId="{267933E5-E4BB-3844-1C1C-B63F8A355081}"/>
          </ac:picMkLst>
        </pc:picChg>
      </pc:sldChg>
      <pc:sldChg chg="addSp modSp new mod">
        <pc:chgData name="amir mm" userId="03a0748546962b2d" providerId="LiveId" clId="{BD161CF3-5837-49D1-A1E0-7FF5546F2FB8}" dt="2022-09-14T21:43:23.029" v="7842"/>
        <pc:sldMkLst>
          <pc:docMk/>
          <pc:sldMk cId="2964860845" sldId="339"/>
        </pc:sldMkLst>
        <pc:spChg chg="mod">
          <ac:chgData name="amir mm" userId="03a0748546962b2d" providerId="LiveId" clId="{BD161CF3-5837-49D1-A1E0-7FF5546F2FB8}" dt="2022-09-13T20:02:05.189" v="1377" actId="20577"/>
          <ac:spMkLst>
            <pc:docMk/>
            <pc:sldMk cId="2964860845" sldId="339"/>
            <ac:spMk id="2" creationId="{D7E4D02B-1CD2-824B-86DB-5740B763CC6E}"/>
          </ac:spMkLst>
        </pc:spChg>
        <pc:picChg chg="add mod">
          <ac:chgData name="amir mm" userId="03a0748546962b2d" providerId="LiveId" clId="{BD161CF3-5837-49D1-A1E0-7FF5546F2FB8}" dt="2022-09-14T21:43:23.029" v="7842"/>
          <ac:picMkLst>
            <pc:docMk/>
            <pc:sldMk cId="2964860845" sldId="339"/>
            <ac:picMk id="2050" creationId="{911F65FC-7C89-362F-D1B4-DF15E35C7A2B}"/>
          </ac:picMkLst>
        </pc:picChg>
      </pc:sldChg>
      <pc:sldChg chg="addSp delSp modSp new del mod">
        <pc:chgData name="amir mm" userId="03a0748546962b2d" providerId="LiveId" clId="{BD161CF3-5837-49D1-A1E0-7FF5546F2FB8}" dt="2022-09-13T20:16:33.857" v="1694" actId="47"/>
        <pc:sldMkLst>
          <pc:docMk/>
          <pc:sldMk cId="299518143" sldId="340"/>
        </pc:sldMkLst>
        <pc:spChg chg="del">
          <ac:chgData name="amir mm" userId="03a0748546962b2d" providerId="LiveId" clId="{BD161CF3-5837-49D1-A1E0-7FF5546F2FB8}" dt="2022-09-13T20:16:03.774" v="1685" actId="478"/>
          <ac:spMkLst>
            <pc:docMk/>
            <pc:sldMk cId="299518143" sldId="340"/>
            <ac:spMk id="2" creationId="{0CA291F6-374F-F35C-BB57-E61F05B99115}"/>
          </ac:spMkLst>
        </pc:spChg>
        <pc:spChg chg="del">
          <ac:chgData name="amir mm" userId="03a0748546962b2d" providerId="LiveId" clId="{BD161CF3-5837-49D1-A1E0-7FF5546F2FB8}" dt="2022-09-13T20:16:03.774" v="1685" actId="478"/>
          <ac:spMkLst>
            <pc:docMk/>
            <pc:sldMk cId="299518143" sldId="340"/>
            <ac:spMk id="3" creationId="{475E1B19-65AB-2D27-7FAF-41AB4678F2BB}"/>
          </ac:spMkLst>
        </pc:spChg>
        <pc:spChg chg="add del mod">
          <ac:chgData name="amir mm" userId="03a0748546962b2d" providerId="LiveId" clId="{BD161CF3-5837-49D1-A1E0-7FF5546F2FB8}" dt="2022-09-13T20:16:03.774" v="1685" actId="478"/>
          <ac:spMkLst>
            <pc:docMk/>
            <pc:sldMk cId="299518143" sldId="340"/>
            <ac:spMk id="4" creationId="{C4BE0F37-B3FB-1434-BE2C-A39C812D9D02}"/>
          </ac:spMkLst>
        </pc:spChg>
      </pc:sldChg>
      <pc:sldChg chg="new del">
        <pc:chgData name="amir mm" userId="03a0748546962b2d" providerId="LiveId" clId="{BD161CF3-5837-49D1-A1E0-7FF5546F2FB8}" dt="2022-09-13T20:04:30.346" v="1405" actId="2696"/>
        <pc:sldMkLst>
          <pc:docMk/>
          <pc:sldMk cId="1077564002" sldId="340"/>
        </pc:sldMkLst>
      </pc:sldChg>
      <pc:sldChg chg="add del setBg">
        <pc:chgData name="amir mm" userId="03a0748546962b2d" providerId="LiveId" clId="{BD161CF3-5837-49D1-A1E0-7FF5546F2FB8}" dt="2022-09-13T20:16:35.065" v="1695" actId="47"/>
        <pc:sldMkLst>
          <pc:docMk/>
          <pc:sldMk cId="1787079574" sldId="341"/>
        </pc:sldMkLst>
      </pc:sldChg>
      <pc:sldChg chg="modSp add mod ord">
        <pc:chgData name="amir mm" userId="03a0748546962b2d" providerId="LiveId" clId="{BD161CF3-5837-49D1-A1E0-7FF5546F2FB8}" dt="2022-09-13T20:27:08.261" v="1849" actId="20577"/>
        <pc:sldMkLst>
          <pc:docMk/>
          <pc:sldMk cId="2829563330" sldId="342"/>
        </pc:sldMkLst>
        <pc:spChg chg="mod">
          <ac:chgData name="amir mm" userId="03a0748546962b2d" providerId="LiveId" clId="{BD161CF3-5837-49D1-A1E0-7FF5546F2FB8}" dt="2022-09-13T20:27:08.261" v="1849" actId="20577"/>
          <ac:spMkLst>
            <pc:docMk/>
            <pc:sldMk cId="2829563330" sldId="342"/>
            <ac:spMk id="2" creationId="{3CAEE377-1685-6B50-D125-A5E3116001F8}"/>
          </ac:spMkLst>
        </pc:spChg>
      </pc:sldChg>
      <pc:sldChg chg="modSp add del mod ord">
        <pc:chgData name="amir mm" userId="03a0748546962b2d" providerId="LiveId" clId="{BD161CF3-5837-49D1-A1E0-7FF5546F2FB8}" dt="2022-09-14T21:24:04.521" v="7015" actId="2696"/>
        <pc:sldMkLst>
          <pc:docMk/>
          <pc:sldMk cId="738531290" sldId="343"/>
        </pc:sldMkLst>
        <pc:spChg chg="mod">
          <ac:chgData name="amir mm" userId="03a0748546962b2d" providerId="LiveId" clId="{BD161CF3-5837-49D1-A1E0-7FF5546F2FB8}" dt="2022-09-13T20:17:14.294" v="1728" actId="20577"/>
          <ac:spMkLst>
            <pc:docMk/>
            <pc:sldMk cId="738531290" sldId="343"/>
            <ac:spMk id="2" creationId="{7CCEF3E0-9DCA-C867-F216-DCCA6BCF5797}"/>
          </ac:spMkLst>
        </pc:spChg>
      </pc:sldChg>
      <pc:sldChg chg="addSp delSp modSp new mod">
        <pc:chgData name="amir mm" userId="03a0748546962b2d" providerId="LiveId" clId="{BD161CF3-5837-49D1-A1E0-7FF5546F2FB8}" dt="2022-09-15T00:44:06.568" v="12114" actId="20577"/>
        <pc:sldMkLst>
          <pc:docMk/>
          <pc:sldMk cId="3369857998" sldId="344"/>
        </pc:sldMkLst>
        <pc:spChg chg="mod">
          <ac:chgData name="amir mm" userId="03a0748546962b2d" providerId="LiveId" clId="{BD161CF3-5837-49D1-A1E0-7FF5546F2FB8}" dt="2022-09-13T20:31:16.368" v="1868" actId="20577"/>
          <ac:spMkLst>
            <pc:docMk/>
            <pc:sldMk cId="3369857998" sldId="344"/>
            <ac:spMk id="2" creationId="{F9E6D5FC-2C2F-98D7-5F49-E2375215ADBB}"/>
          </ac:spMkLst>
        </pc:spChg>
        <pc:spChg chg="add mod">
          <ac:chgData name="amir mm" userId="03a0748546962b2d" providerId="LiveId" clId="{BD161CF3-5837-49D1-A1E0-7FF5546F2FB8}" dt="2022-09-14T20:20:12.879" v="5545" actId="20577"/>
          <ac:spMkLst>
            <pc:docMk/>
            <pc:sldMk cId="3369857998" sldId="344"/>
            <ac:spMk id="4" creationId="{CD90A9F4-69EA-20F7-94D2-8803A429FFF4}"/>
          </ac:spMkLst>
        </pc:spChg>
        <pc:spChg chg="add del mod">
          <ac:chgData name="amir mm" userId="03a0748546962b2d" providerId="LiveId" clId="{BD161CF3-5837-49D1-A1E0-7FF5546F2FB8}" dt="2022-09-14T20:08:56.832" v="4912"/>
          <ac:spMkLst>
            <pc:docMk/>
            <pc:sldMk cId="3369857998" sldId="344"/>
            <ac:spMk id="5" creationId="{D82E40FC-4139-CB1C-585C-929C17F1647C}"/>
          </ac:spMkLst>
        </pc:spChg>
        <pc:spChg chg="add mod">
          <ac:chgData name="amir mm" userId="03a0748546962b2d" providerId="LiveId" clId="{BD161CF3-5837-49D1-A1E0-7FF5546F2FB8}" dt="2022-09-15T00:44:06.568" v="12114" actId="20577"/>
          <ac:spMkLst>
            <pc:docMk/>
            <pc:sldMk cId="3369857998" sldId="344"/>
            <ac:spMk id="6" creationId="{F6D41F5A-16F4-A2D5-4BA1-BAB50A72D607}"/>
          </ac:spMkLst>
        </pc:spChg>
        <pc:picChg chg="add mod">
          <ac:chgData name="amir mm" userId="03a0748546962b2d" providerId="LiveId" clId="{BD161CF3-5837-49D1-A1E0-7FF5546F2FB8}" dt="2022-09-14T20:10:36.832" v="4983" actId="1076"/>
          <ac:picMkLst>
            <pc:docMk/>
            <pc:sldMk cId="3369857998" sldId="344"/>
            <ac:picMk id="8" creationId="{51104171-EC72-A469-B6A5-40DE6C7DBF51}"/>
          </ac:picMkLst>
        </pc:picChg>
        <pc:picChg chg="add del mod">
          <ac:chgData name="amir mm" userId="03a0748546962b2d" providerId="LiveId" clId="{BD161CF3-5837-49D1-A1E0-7FF5546F2FB8}" dt="2022-09-14T14:34:11.014" v="2700" actId="21"/>
          <ac:picMkLst>
            <pc:docMk/>
            <pc:sldMk cId="3369857998" sldId="344"/>
            <ac:picMk id="4098" creationId="{28DCF7C0-BECE-D7FA-5D38-E9F60ECDF4AB}"/>
          </ac:picMkLst>
        </pc:picChg>
        <pc:picChg chg="add del mod">
          <ac:chgData name="amir mm" userId="03a0748546962b2d" providerId="LiveId" clId="{BD161CF3-5837-49D1-A1E0-7FF5546F2FB8}" dt="2022-09-14T20:08:14.833" v="4901" actId="478"/>
          <ac:picMkLst>
            <pc:docMk/>
            <pc:sldMk cId="3369857998" sldId="344"/>
            <ac:picMk id="4100" creationId="{FBA27264-D7CB-FF43-617D-F5F49F30AD7A}"/>
          </ac:picMkLst>
        </pc:picChg>
        <pc:picChg chg="add del mod">
          <ac:chgData name="amir mm" userId="03a0748546962b2d" providerId="LiveId" clId="{BD161CF3-5837-49D1-A1E0-7FF5546F2FB8}" dt="2022-09-14T20:10:11.445" v="4977" actId="478"/>
          <ac:picMkLst>
            <pc:docMk/>
            <pc:sldMk cId="3369857998" sldId="344"/>
            <ac:picMk id="4102" creationId="{03A3239E-F364-0BFB-753A-151B081FBB8E}"/>
          </ac:picMkLst>
        </pc:picChg>
      </pc:sldChg>
      <pc:sldChg chg="addSp delSp modSp new mod">
        <pc:chgData name="amir mm" userId="03a0748546962b2d" providerId="LiveId" clId="{BD161CF3-5837-49D1-A1E0-7FF5546F2FB8}" dt="2022-09-14T20:44:56.945" v="6142" actId="20577"/>
        <pc:sldMkLst>
          <pc:docMk/>
          <pc:sldMk cId="51771451" sldId="345"/>
        </pc:sldMkLst>
        <pc:spChg chg="mod">
          <ac:chgData name="amir mm" userId="03a0748546962b2d" providerId="LiveId" clId="{BD161CF3-5837-49D1-A1E0-7FF5546F2FB8}" dt="2022-09-14T14:35:25.854" v="2750" actId="20577"/>
          <ac:spMkLst>
            <pc:docMk/>
            <pc:sldMk cId="51771451" sldId="345"/>
            <ac:spMk id="2" creationId="{35D483B2-07C3-5E2D-D68F-ACA5F5848442}"/>
          </ac:spMkLst>
        </pc:spChg>
        <pc:spChg chg="add mod">
          <ac:chgData name="amir mm" userId="03a0748546962b2d" providerId="LiveId" clId="{BD161CF3-5837-49D1-A1E0-7FF5546F2FB8}" dt="2022-09-14T20:44:56.945" v="6142" actId="20577"/>
          <ac:spMkLst>
            <pc:docMk/>
            <pc:sldMk cId="51771451" sldId="345"/>
            <ac:spMk id="6" creationId="{8B7B53D1-27F7-CDB1-0DBE-530A715213B1}"/>
          </ac:spMkLst>
        </pc:spChg>
        <pc:picChg chg="add del mod">
          <ac:chgData name="amir mm" userId="03a0748546962b2d" providerId="LiveId" clId="{BD161CF3-5837-49D1-A1E0-7FF5546F2FB8}" dt="2022-09-14T14:35:29.972" v="2751" actId="21"/>
          <ac:picMkLst>
            <pc:docMk/>
            <pc:sldMk cId="51771451" sldId="345"/>
            <ac:picMk id="5" creationId="{AD43963C-12B1-0FD5-4F55-B9C71431FA47}"/>
          </ac:picMkLst>
        </pc:picChg>
      </pc:sldChg>
      <pc:sldChg chg="addSp modSp new mod">
        <pc:chgData name="amir mm" userId="03a0748546962b2d" providerId="LiveId" clId="{BD161CF3-5837-49D1-A1E0-7FF5546F2FB8}" dt="2022-09-15T00:44:40.344" v="12122" actId="20577"/>
        <pc:sldMkLst>
          <pc:docMk/>
          <pc:sldMk cId="3669123443" sldId="346"/>
        </pc:sldMkLst>
        <pc:spChg chg="mod">
          <ac:chgData name="amir mm" userId="03a0748546962b2d" providerId="LiveId" clId="{BD161CF3-5837-49D1-A1E0-7FF5546F2FB8}" dt="2022-09-14T14:35:39.632" v="2772" actId="20577"/>
          <ac:spMkLst>
            <pc:docMk/>
            <pc:sldMk cId="3669123443" sldId="346"/>
            <ac:spMk id="2" creationId="{872B807E-4E37-D3F3-75D2-35D986AA8372}"/>
          </ac:spMkLst>
        </pc:spChg>
        <pc:spChg chg="add mod">
          <ac:chgData name="amir mm" userId="03a0748546962b2d" providerId="LiveId" clId="{BD161CF3-5837-49D1-A1E0-7FF5546F2FB8}" dt="2022-09-15T00:44:40.344" v="12122" actId="20577"/>
          <ac:spMkLst>
            <pc:docMk/>
            <pc:sldMk cId="3669123443" sldId="346"/>
            <ac:spMk id="6" creationId="{B2CF4799-C508-05F0-7C32-D27265AAA1F6}"/>
          </ac:spMkLst>
        </pc:spChg>
        <pc:picChg chg="add mod">
          <ac:chgData name="amir mm" userId="03a0748546962b2d" providerId="LiveId" clId="{BD161CF3-5837-49D1-A1E0-7FF5546F2FB8}" dt="2022-09-14T14:36:10.079" v="2777" actId="1076"/>
          <ac:picMkLst>
            <pc:docMk/>
            <pc:sldMk cId="3669123443" sldId="346"/>
            <ac:picMk id="5" creationId="{C4049246-B8B4-4E93-B10D-269A586777C6}"/>
          </ac:picMkLst>
        </pc:picChg>
      </pc:sldChg>
      <pc:sldChg chg="addSp delSp modSp new mod">
        <pc:chgData name="amir mm" userId="03a0748546962b2d" providerId="LiveId" clId="{BD161CF3-5837-49D1-A1E0-7FF5546F2FB8}" dt="2022-09-14T20:52:49.197" v="6736"/>
        <pc:sldMkLst>
          <pc:docMk/>
          <pc:sldMk cId="3070698277" sldId="347"/>
        </pc:sldMkLst>
        <pc:spChg chg="mod">
          <ac:chgData name="amir mm" userId="03a0748546962b2d" providerId="LiveId" clId="{BD161CF3-5837-49D1-A1E0-7FF5546F2FB8}" dt="2022-09-14T20:48:59.240" v="6525" actId="20577"/>
          <ac:spMkLst>
            <pc:docMk/>
            <pc:sldMk cId="3070698277" sldId="347"/>
            <ac:spMk id="2" creationId="{D819BD86-80DF-41E3-C08A-84C92AC5DCB3}"/>
          </ac:spMkLst>
        </pc:spChg>
        <pc:spChg chg="add del mod">
          <ac:chgData name="amir mm" userId="03a0748546962b2d" providerId="LiveId" clId="{BD161CF3-5837-49D1-A1E0-7FF5546F2FB8}" dt="2022-09-14T20:49:08.451" v="6529"/>
          <ac:spMkLst>
            <pc:docMk/>
            <pc:sldMk cId="3070698277" sldId="347"/>
            <ac:spMk id="5" creationId="{63196CF3-CFD3-9FDD-8C93-C1F0C02BC8B1}"/>
          </ac:spMkLst>
        </pc:spChg>
        <pc:spChg chg="add mod">
          <ac:chgData name="amir mm" userId="03a0748546962b2d" providerId="LiveId" clId="{BD161CF3-5837-49D1-A1E0-7FF5546F2FB8}" dt="2022-09-14T20:51:52.213" v="6735" actId="20577"/>
          <ac:spMkLst>
            <pc:docMk/>
            <pc:sldMk cId="3070698277" sldId="347"/>
            <ac:spMk id="8" creationId="{198B77CA-0280-D783-F7B2-95040ED1F045}"/>
          </ac:spMkLst>
        </pc:spChg>
        <pc:picChg chg="add mod">
          <ac:chgData name="amir mm" userId="03a0748546962b2d" providerId="LiveId" clId="{BD161CF3-5837-49D1-A1E0-7FF5546F2FB8}" dt="2022-09-14T20:52:49.197" v="6736"/>
          <ac:picMkLst>
            <pc:docMk/>
            <pc:sldMk cId="3070698277" sldId="347"/>
            <ac:picMk id="7" creationId="{E0D38559-8407-5AB1-1082-567A81039B23}"/>
          </ac:picMkLst>
        </pc:picChg>
      </pc:sldChg>
      <pc:sldChg chg="addSp modSp new mod">
        <pc:chgData name="amir mm" userId="03a0748546962b2d" providerId="LiveId" clId="{BD161CF3-5837-49D1-A1E0-7FF5546F2FB8}" dt="2022-09-15T00:43:00.447" v="12093"/>
        <pc:sldMkLst>
          <pc:docMk/>
          <pc:sldMk cId="4216218745" sldId="348"/>
        </pc:sldMkLst>
        <pc:spChg chg="mod">
          <ac:chgData name="amir mm" userId="03a0748546962b2d" providerId="LiveId" clId="{BD161CF3-5837-49D1-A1E0-7FF5546F2FB8}" dt="2022-09-15T00:42:50.710" v="12092" actId="20577"/>
          <ac:spMkLst>
            <pc:docMk/>
            <pc:sldMk cId="4216218745" sldId="348"/>
            <ac:spMk id="2" creationId="{95002A06-5A9F-C406-219E-05A7AC025255}"/>
          </ac:spMkLst>
        </pc:spChg>
        <pc:picChg chg="add mod">
          <ac:chgData name="amir mm" userId="03a0748546962b2d" providerId="LiveId" clId="{BD161CF3-5837-49D1-A1E0-7FF5546F2FB8}" dt="2022-09-15T00:43:00.447" v="12093"/>
          <ac:picMkLst>
            <pc:docMk/>
            <pc:sldMk cId="4216218745" sldId="348"/>
            <ac:picMk id="10242" creationId="{93820515-4DA3-28D9-FE7A-BB4F28F20599}"/>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BA3D456-863A-412D-BA05-B45EE808B88F}" type="datetimeFigureOut">
              <a:rPr lang="en-US" smtClean="0"/>
              <a:t>9/16/2022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4A37C92-86FD-4B12-AAB2-E7D144B65998}" type="slidenum">
              <a:rPr lang="en-US" smtClean="0"/>
              <a:t>‹#›</a:t>
            </a:fld>
            <a:endParaRPr lang="en-US"/>
          </a:p>
        </p:txBody>
      </p:sp>
    </p:spTree>
    <p:extLst>
      <p:ext uri="{BB962C8B-B14F-4D97-AF65-F5344CB8AC3E}">
        <p14:creationId xmlns:p14="http://schemas.microsoft.com/office/powerpoint/2010/main" val="29438817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022FCE-01E9-6710-E89E-B0FA52BC1B9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BACC4B2-77ED-5F94-D0FB-F7B45376149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963161A-63E8-9DD1-C53E-0D9BCA23704F}"/>
              </a:ext>
            </a:extLst>
          </p:cNvPr>
          <p:cNvSpPr>
            <a:spLocks noGrp="1"/>
          </p:cNvSpPr>
          <p:nvPr>
            <p:ph type="dt" sz="half" idx="10"/>
          </p:nvPr>
        </p:nvSpPr>
        <p:spPr/>
        <p:txBody>
          <a:bodyPr/>
          <a:lstStyle/>
          <a:p>
            <a:fld id="{7A8BB565-0CCA-4C50-9091-C52372C39084}" type="datetime1">
              <a:rPr lang="en-US" smtClean="0"/>
              <a:t>9/16/2022</a:t>
            </a:fld>
            <a:endParaRPr lang="en-US"/>
          </a:p>
        </p:txBody>
      </p:sp>
      <p:sp>
        <p:nvSpPr>
          <p:cNvPr id="5" name="Footer Placeholder 4">
            <a:extLst>
              <a:ext uri="{FF2B5EF4-FFF2-40B4-BE49-F238E27FC236}">
                <a16:creationId xmlns:a16="http://schemas.microsoft.com/office/drawing/2014/main" id="{101FED74-2E4E-6CCA-5B46-C9D2709E09B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D7C1268-5BA7-2170-E21B-6E4E2077CE6C}"/>
              </a:ext>
            </a:extLst>
          </p:cNvPr>
          <p:cNvSpPr>
            <a:spLocks noGrp="1"/>
          </p:cNvSpPr>
          <p:nvPr>
            <p:ph type="sldNum" sz="quarter" idx="12"/>
          </p:nvPr>
        </p:nvSpPr>
        <p:spPr/>
        <p:txBody>
          <a:bodyPr/>
          <a:lstStyle/>
          <a:p>
            <a:fld id="{2362E893-7686-413F-A880-5FE9AB1CA900}" type="slidenum">
              <a:rPr lang="en-US" smtClean="0"/>
              <a:t>‹#›</a:t>
            </a:fld>
            <a:endParaRPr lang="en-US"/>
          </a:p>
        </p:txBody>
      </p:sp>
    </p:spTree>
    <p:extLst>
      <p:ext uri="{BB962C8B-B14F-4D97-AF65-F5344CB8AC3E}">
        <p14:creationId xmlns:p14="http://schemas.microsoft.com/office/powerpoint/2010/main" val="3532820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FDE5A9-D481-02D6-388A-9CA8BAB7483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3912A23-C91F-A50A-7D86-06ACAD13790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4F85AEC-D25F-6CD1-7C85-BA64E22E9EF6}"/>
              </a:ext>
            </a:extLst>
          </p:cNvPr>
          <p:cNvSpPr>
            <a:spLocks noGrp="1"/>
          </p:cNvSpPr>
          <p:nvPr>
            <p:ph type="dt" sz="half" idx="10"/>
          </p:nvPr>
        </p:nvSpPr>
        <p:spPr/>
        <p:txBody>
          <a:bodyPr/>
          <a:lstStyle/>
          <a:p>
            <a:fld id="{72DDE88C-62E4-450D-9105-FFE30D1C875A}" type="datetime1">
              <a:rPr lang="en-US" smtClean="0"/>
              <a:t>9/16/2022</a:t>
            </a:fld>
            <a:endParaRPr lang="en-US"/>
          </a:p>
        </p:txBody>
      </p:sp>
      <p:sp>
        <p:nvSpPr>
          <p:cNvPr id="5" name="Footer Placeholder 4">
            <a:extLst>
              <a:ext uri="{FF2B5EF4-FFF2-40B4-BE49-F238E27FC236}">
                <a16:creationId xmlns:a16="http://schemas.microsoft.com/office/drawing/2014/main" id="{0F24E308-69BD-7EB1-7F32-105A6B1A788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73CB1FD-0D14-EDBA-5C97-E06DC6A71D93}"/>
              </a:ext>
            </a:extLst>
          </p:cNvPr>
          <p:cNvSpPr>
            <a:spLocks noGrp="1"/>
          </p:cNvSpPr>
          <p:nvPr>
            <p:ph type="sldNum" sz="quarter" idx="12"/>
          </p:nvPr>
        </p:nvSpPr>
        <p:spPr/>
        <p:txBody>
          <a:bodyPr/>
          <a:lstStyle/>
          <a:p>
            <a:fld id="{2362E893-7686-413F-A880-5FE9AB1CA900}" type="slidenum">
              <a:rPr lang="en-US" smtClean="0"/>
              <a:t>‹#›</a:t>
            </a:fld>
            <a:endParaRPr lang="en-US"/>
          </a:p>
        </p:txBody>
      </p:sp>
    </p:spTree>
    <p:extLst>
      <p:ext uri="{BB962C8B-B14F-4D97-AF65-F5344CB8AC3E}">
        <p14:creationId xmlns:p14="http://schemas.microsoft.com/office/powerpoint/2010/main" val="24984653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70D7853-0FB7-3662-50F0-F113D21F3FC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58B6B6D-6518-8573-1608-2B4C7E9B9AA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1A003E6-AF84-6CF7-D315-FBACDDD29F77}"/>
              </a:ext>
            </a:extLst>
          </p:cNvPr>
          <p:cNvSpPr>
            <a:spLocks noGrp="1"/>
          </p:cNvSpPr>
          <p:nvPr>
            <p:ph type="dt" sz="half" idx="10"/>
          </p:nvPr>
        </p:nvSpPr>
        <p:spPr/>
        <p:txBody>
          <a:bodyPr/>
          <a:lstStyle/>
          <a:p>
            <a:fld id="{2C4CC679-0ECD-46CB-9968-DE78D7356624}" type="datetime1">
              <a:rPr lang="en-US" smtClean="0"/>
              <a:t>9/16/2022</a:t>
            </a:fld>
            <a:endParaRPr lang="en-US"/>
          </a:p>
        </p:txBody>
      </p:sp>
      <p:sp>
        <p:nvSpPr>
          <p:cNvPr id="5" name="Footer Placeholder 4">
            <a:extLst>
              <a:ext uri="{FF2B5EF4-FFF2-40B4-BE49-F238E27FC236}">
                <a16:creationId xmlns:a16="http://schemas.microsoft.com/office/drawing/2014/main" id="{11DDD69D-6D30-45B9-C558-329B55E963D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50173D-0368-6706-2FEF-85BCBA7256F9}"/>
              </a:ext>
            </a:extLst>
          </p:cNvPr>
          <p:cNvSpPr>
            <a:spLocks noGrp="1"/>
          </p:cNvSpPr>
          <p:nvPr>
            <p:ph type="sldNum" sz="quarter" idx="12"/>
          </p:nvPr>
        </p:nvSpPr>
        <p:spPr/>
        <p:txBody>
          <a:bodyPr/>
          <a:lstStyle/>
          <a:p>
            <a:fld id="{2362E893-7686-413F-A880-5FE9AB1CA900}" type="slidenum">
              <a:rPr lang="en-US" smtClean="0"/>
              <a:t>‹#›</a:t>
            </a:fld>
            <a:endParaRPr lang="en-US"/>
          </a:p>
        </p:txBody>
      </p:sp>
    </p:spTree>
    <p:extLst>
      <p:ext uri="{BB962C8B-B14F-4D97-AF65-F5344CB8AC3E}">
        <p14:creationId xmlns:p14="http://schemas.microsoft.com/office/powerpoint/2010/main" val="17158464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43BACFE0-CE6A-456F-8709-88068C7AEFC1}" type="datetime1">
              <a:rPr lang="en-US" smtClean="0"/>
              <a:t>9/16/2022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362E893-7686-413F-A880-5FE9AB1CA900}" type="slidenum">
              <a:rPr lang="en-US" smtClean="0"/>
              <a:t>‹#›</a:t>
            </a:fld>
            <a:endParaRPr lang="en-US"/>
          </a:p>
        </p:txBody>
      </p:sp>
    </p:spTree>
    <p:extLst>
      <p:ext uri="{BB962C8B-B14F-4D97-AF65-F5344CB8AC3E}">
        <p14:creationId xmlns:p14="http://schemas.microsoft.com/office/powerpoint/2010/main" val="1751832959"/>
      </p:ext>
    </p:extLst>
  </p:cSld>
  <p:clrMapOvr>
    <a:overrideClrMapping bg1="dk1" tx1="lt1" bg2="dk2" tx2="lt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62D76D9-3E58-474A-979A-22EEE9C22D5F}" type="datetime1">
              <a:rPr lang="en-US" smtClean="0"/>
              <a:t>9/16/2022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362E893-7686-413F-A880-5FE9AB1CA900}" type="slidenum">
              <a:rPr lang="en-US" smtClean="0"/>
              <a:t>‹#›</a:t>
            </a:fld>
            <a:endParaRPr lang="en-US"/>
          </a:p>
        </p:txBody>
      </p:sp>
    </p:spTree>
    <p:extLst>
      <p:ext uri="{BB962C8B-B14F-4D97-AF65-F5344CB8AC3E}">
        <p14:creationId xmlns:p14="http://schemas.microsoft.com/office/powerpoint/2010/main" val="199792396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78E15CE5-FDD4-4F24-ABA2-044650787950}" type="datetime1">
              <a:rPr lang="en-US" smtClean="0"/>
              <a:t>9/16/2022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362E893-7686-413F-A880-5FE9AB1CA900}" type="slidenum">
              <a:rPr lang="en-US" smtClean="0"/>
              <a:t>‹#›</a:t>
            </a:fld>
            <a:endParaRPr lang="en-US"/>
          </a:p>
        </p:txBody>
      </p:sp>
    </p:spTree>
    <p:extLst>
      <p:ext uri="{BB962C8B-B14F-4D97-AF65-F5344CB8AC3E}">
        <p14:creationId xmlns:p14="http://schemas.microsoft.com/office/powerpoint/2010/main" val="903109216"/>
      </p:ext>
    </p:extLst>
  </p:cSld>
  <p:clrMapOvr>
    <a:overrideClrMapping bg1="dk1" tx1="lt1" bg2="dk2" tx2="lt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B1A8540D-D265-4D7A-991C-BE9167AC74C4}" type="datetime1">
              <a:rPr lang="en-US" smtClean="0"/>
              <a:t>9/16/2022</a:t>
            </a:fld>
            <a:endParaRPr lang="en-US"/>
          </a:p>
        </p:txBody>
      </p:sp>
      <p:sp>
        <p:nvSpPr>
          <p:cNvPr id="9" name="Footer Placeholder 8"/>
          <p:cNvSpPr>
            <a:spLocks noGrp="1"/>
          </p:cNvSpPr>
          <p:nvPr>
            <p:ph type="ftr" sz="quarter" idx="11"/>
          </p:nvPr>
        </p:nvSpPr>
        <p:spPr/>
        <p:txBody>
          <a:bodyPr/>
          <a:lstStyle/>
          <a:p>
            <a:endParaRPr lang="en-US"/>
          </a:p>
        </p:txBody>
      </p:sp>
      <p:sp>
        <p:nvSpPr>
          <p:cNvPr id="10" name="Slide Number Placeholder 9"/>
          <p:cNvSpPr>
            <a:spLocks noGrp="1"/>
          </p:cNvSpPr>
          <p:nvPr>
            <p:ph type="sldNum" sz="quarter" idx="12"/>
          </p:nvPr>
        </p:nvSpPr>
        <p:spPr/>
        <p:txBody>
          <a:bodyPr/>
          <a:lstStyle/>
          <a:p>
            <a:fld id="{2362E893-7686-413F-A880-5FE9AB1CA900}" type="slidenum">
              <a:rPr lang="en-US" smtClean="0"/>
              <a:t>‹#›</a:t>
            </a:fld>
            <a:endParaRPr lang="en-US"/>
          </a:p>
        </p:txBody>
      </p:sp>
    </p:spTree>
    <p:extLst>
      <p:ext uri="{BB962C8B-B14F-4D97-AF65-F5344CB8AC3E}">
        <p14:creationId xmlns:p14="http://schemas.microsoft.com/office/powerpoint/2010/main" val="317122932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2CADB4C6-7448-4A79-A4B3-1166C914AC21}" type="datetime1">
              <a:rPr lang="en-US" smtClean="0"/>
              <a:t>9/16/2022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362E893-7686-413F-A880-5FE9AB1CA900}" type="slidenum">
              <a:rPr lang="en-US" smtClean="0"/>
              <a:t>‹#›</a:t>
            </a:fld>
            <a:endParaRPr lang="en-US"/>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88287556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5BA1623-8C8F-4ECA-A44E-FF04F91847F3}" type="datetime1">
              <a:rPr lang="en-US" smtClean="0"/>
              <a:t>9/16/2022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362E893-7686-413F-A880-5FE9AB1CA900}" type="slidenum">
              <a:rPr lang="en-US" smtClean="0"/>
              <a:t>‹#›</a:t>
            </a:fld>
            <a:endParaRPr lang="en-US"/>
          </a:p>
        </p:txBody>
      </p:sp>
    </p:spTree>
    <p:extLst>
      <p:ext uri="{BB962C8B-B14F-4D97-AF65-F5344CB8AC3E}">
        <p14:creationId xmlns:p14="http://schemas.microsoft.com/office/powerpoint/2010/main" val="406193596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4A5CEBA-F142-4ADF-8A3D-F12E90A9C21A}" type="datetime1">
              <a:rPr lang="en-US" smtClean="0"/>
              <a:t>9/16/2022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362E893-7686-413F-A880-5FE9AB1CA900}" type="slidenum">
              <a:rPr lang="en-US" smtClean="0"/>
              <a:t>‹#›</a:t>
            </a:fld>
            <a:endParaRPr lang="en-US"/>
          </a:p>
        </p:txBody>
      </p:sp>
    </p:spTree>
    <p:extLst>
      <p:ext uri="{BB962C8B-B14F-4D97-AF65-F5344CB8AC3E}">
        <p14:creationId xmlns:p14="http://schemas.microsoft.com/office/powerpoint/2010/main" val="240988775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DA5CF44-B1A2-4CC9-B654-A913E2939450}" type="datetime1">
              <a:rPr lang="en-US" smtClean="0"/>
              <a:t>9/16/2022</a:t>
            </a:fld>
            <a:endParaRPr lang="en-US"/>
          </a:p>
        </p:txBody>
      </p:sp>
      <p:sp>
        <p:nvSpPr>
          <p:cNvPr id="6" name="Footer Placeholder 5"/>
          <p:cNvSpPr>
            <a:spLocks noGrp="1"/>
          </p:cNvSpPr>
          <p:nvPr>
            <p:ph type="ftr" sz="quarter" idx="11"/>
          </p:nvPr>
        </p:nvSpPr>
        <p:spPr>
          <a:xfrm>
            <a:off x="804672" y="6236208"/>
            <a:ext cx="5167503" cy="320040"/>
          </a:xfrm>
        </p:spPr>
        <p:txBody>
          <a:bodyPr/>
          <a:lstStyle>
            <a:lvl1pPr>
              <a:defRPr>
                <a:solidFill>
                  <a:srgbClr val="FFFFFF">
                    <a:alpha val="69804"/>
                  </a:srgbClr>
                </a:solidFill>
              </a:defRPr>
            </a:lvl1pPr>
          </a:lstStyle>
          <a:p>
            <a:endParaRPr lang="en-US"/>
          </a:p>
        </p:txBody>
      </p:sp>
      <p:sp>
        <p:nvSpPr>
          <p:cNvPr id="7" name="Slide Number Placeholder 6"/>
          <p:cNvSpPr>
            <a:spLocks noGrp="1"/>
          </p:cNvSpPr>
          <p:nvPr>
            <p:ph type="sldNum" sz="quarter" idx="12"/>
          </p:nvPr>
        </p:nvSpPr>
        <p:spPr/>
        <p:txBody>
          <a:bodyPr/>
          <a:lstStyle/>
          <a:p>
            <a:fld id="{2362E893-7686-413F-A880-5FE9AB1CA900}" type="slidenum">
              <a:rPr lang="en-US" smtClean="0"/>
              <a:t>‹#›</a:t>
            </a:fld>
            <a:endParaRPr lang="en-US"/>
          </a:p>
        </p:txBody>
      </p:sp>
    </p:spTree>
    <p:extLst>
      <p:ext uri="{BB962C8B-B14F-4D97-AF65-F5344CB8AC3E}">
        <p14:creationId xmlns:p14="http://schemas.microsoft.com/office/powerpoint/2010/main" val="135255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39640F-418C-A166-80A9-3DD6C90AF52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BA454F4-2297-3058-A118-580F0078757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1B821B0-6A6F-3E8F-014D-209E29BFBE78}"/>
              </a:ext>
            </a:extLst>
          </p:cNvPr>
          <p:cNvSpPr>
            <a:spLocks noGrp="1"/>
          </p:cNvSpPr>
          <p:nvPr>
            <p:ph type="dt" sz="half" idx="10"/>
          </p:nvPr>
        </p:nvSpPr>
        <p:spPr/>
        <p:txBody>
          <a:bodyPr/>
          <a:lstStyle/>
          <a:p>
            <a:fld id="{D1771512-EDEC-4C54-8AE0-3E350A9B1CB0}" type="datetime1">
              <a:rPr lang="en-US" smtClean="0"/>
              <a:t>9/16/2022</a:t>
            </a:fld>
            <a:endParaRPr lang="en-US"/>
          </a:p>
        </p:txBody>
      </p:sp>
      <p:sp>
        <p:nvSpPr>
          <p:cNvPr id="5" name="Footer Placeholder 4">
            <a:extLst>
              <a:ext uri="{FF2B5EF4-FFF2-40B4-BE49-F238E27FC236}">
                <a16:creationId xmlns:a16="http://schemas.microsoft.com/office/drawing/2014/main" id="{E7B11E01-2E1F-30AB-A52E-1D7339EB65F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30FEB9E-55ED-32F1-68C8-B22E5D63D0E9}"/>
              </a:ext>
            </a:extLst>
          </p:cNvPr>
          <p:cNvSpPr>
            <a:spLocks noGrp="1"/>
          </p:cNvSpPr>
          <p:nvPr>
            <p:ph type="sldNum" sz="quarter" idx="12"/>
          </p:nvPr>
        </p:nvSpPr>
        <p:spPr/>
        <p:txBody>
          <a:bodyPr/>
          <a:lstStyle/>
          <a:p>
            <a:fld id="{2362E893-7686-413F-A880-5FE9AB1CA900}" type="slidenum">
              <a:rPr lang="en-US" smtClean="0"/>
              <a:t>‹#›</a:t>
            </a:fld>
            <a:endParaRPr lang="en-US"/>
          </a:p>
        </p:txBody>
      </p:sp>
    </p:spTree>
    <p:extLst>
      <p:ext uri="{BB962C8B-B14F-4D97-AF65-F5344CB8AC3E}">
        <p14:creationId xmlns:p14="http://schemas.microsoft.com/office/powerpoint/2010/main" val="38331381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tx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rgbClr val="FFFFFF">
                    <a:alpha val="90000"/>
                  </a:srgbClr>
                </a:solidFill>
                <a:effectLst>
                  <a:outerShdw blurRad="50800" dist="38100" dir="2700000" algn="tl" rotWithShape="0">
                    <a:prstClr val="black">
                      <a:alpha val="43000"/>
                    </a:prstClr>
                  </a:outerShdw>
                </a:effectLst>
              </a:defRPr>
            </a:lvl1pPr>
          </a:lstStyle>
          <a:p>
            <a:fld id="{6DC42D31-11BC-40AF-B0CB-419381997193}" type="datetime1">
              <a:rPr lang="en-US" smtClean="0"/>
              <a:t>9/16/2022</a:t>
            </a:fld>
            <a:endParaRPr lang="en-US"/>
          </a:p>
        </p:txBody>
      </p:sp>
      <p:sp>
        <p:nvSpPr>
          <p:cNvPr id="6" name="Footer Placeholder 5"/>
          <p:cNvSpPr>
            <a:spLocks noGrp="1"/>
          </p:cNvSpPr>
          <p:nvPr>
            <p:ph type="ftr" sz="quarter" idx="11"/>
          </p:nvPr>
        </p:nvSpPr>
        <p:spPr>
          <a:xfrm>
            <a:off x="808523" y="6236208"/>
            <a:ext cx="5103729" cy="320040"/>
          </a:xfrm>
        </p:spPr>
        <p:txBody>
          <a:bodyPr/>
          <a:lstStyle>
            <a:lvl1pPr>
              <a:defRPr>
                <a:solidFill>
                  <a:srgbClr val="FFFFFF">
                    <a:alpha val="70000"/>
                  </a:srgbClr>
                </a:solidFill>
              </a:defRPr>
            </a:lvl1pPr>
          </a:lstStyle>
          <a:p>
            <a:endParaRPr lang="en-US"/>
          </a:p>
        </p:txBody>
      </p:sp>
      <p:sp>
        <p:nvSpPr>
          <p:cNvPr id="7" name="Slide Number Placeholder 6"/>
          <p:cNvSpPr>
            <a:spLocks noGrp="1"/>
          </p:cNvSpPr>
          <p:nvPr>
            <p:ph type="sldNum" sz="quarter" idx="12"/>
          </p:nvPr>
        </p:nvSpPr>
        <p:spPr/>
        <p:txBody>
          <a:bodyPr/>
          <a:lstStyle/>
          <a:p>
            <a:fld id="{2362E893-7686-413F-A880-5FE9AB1CA900}" type="slidenum">
              <a:rPr lang="en-US" smtClean="0"/>
              <a:t>‹#›</a:t>
            </a:fld>
            <a:endParaRPr lang="en-US"/>
          </a:p>
        </p:txBody>
      </p:sp>
    </p:spTree>
    <p:extLst>
      <p:ext uri="{BB962C8B-B14F-4D97-AF65-F5344CB8AC3E}">
        <p14:creationId xmlns:p14="http://schemas.microsoft.com/office/powerpoint/2010/main" val="10775386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7D1A0-7BD1-4105-8FB6-EBBCC48F4305}" type="datetime1">
              <a:rPr lang="en-US" smtClean="0"/>
              <a:t>9/16/2022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362E893-7686-413F-A880-5FE9AB1CA900}" type="slidenum">
              <a:rPr lang="en-US" smtClean="0"/>
              <a:t>‹#›</a:t>
            </a:fld>
            <a:endParaRPr lang="en-US"/>
          </a:p>
        </p:txBody>
      </p:sp>
    </p:spTree>
    <p:extLst>
      <p:ext uri="{BB962C8B-B14F-4D97-AF65-F5344CB8AC3E}">
        <p14:creationId xmlns:p14="http://schemas.microsoft.com/office/powerpoint/2010/main" val="387457265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4C25F0B-D986-4B8E-B28A-23800335CAE0}" type="datetime1">
              <a:rPr lang="en-US" smtClean="0"/>
              <a:t>9/16/2022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362E893-7686-413F-A880-5FE9AB1CA900}" type="slidenum">
              <a:rPr lang="en-US" smtClean="0"/>
              <a:t>‹#›</a:t>
            </a:fld>
            <a:endParaRPr lang="en-US"/>
          </a:p>
        </p:txBody>
      </p:sp>
    </p:spTree>
    <p:extLst>
      <p:ext uri="{BB962C8B-B14F-4D97-AF65-F5344CB8AC3E}">
        <p14:creationId xmlns:p14="http://schemas.microsoft.com/office/powerpoint/2010/main" val="35783273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60853-31C7-084C-EB32-AA0ACF3DF5A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8B04315-D535-7C9C-B7FE-D18AA3C2B96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5D263AA-96C6-B55B-4912-2DC7573022EC}"/>
              </a:ext>
            </a:extLst>
          </p:cNvPr>
          <p:cNvSpPr>
            <a:spLocks noGrp="1"/>
          </p:cNvSpPr>
          <p:nvPr>
            <p:ph type="dt" sz="half" idx="10"/>
          </p:nvPr>
        </p:nvSpPr>
        <p:spPr/>
        <p:txBody>
          <a:bodyPr/>
          <a:lstStyle/>
          <a:p>
            <a:fld id="{EB733E77-FEDF-4C61-8308-11AAFA76E77F}" type="datetime1">
              <a:rPr lang="en-US" smtClean="0"/>
              <a:t>9/16/2022</a:t>
            </a:fld>
            <a:endParaRPr lang="en-US"/>
          </a:p>
        </p:txBody>
      </p:sp>
      <p:sp>
        <p:nvSpPr>
          <p:cNvPr id="5" name="Footer Placeholder 4">
            <a:extLst>
              <a:ext uri="{FF2B5EF4-FFF2-40B4-BE49-F238E27FC236}">
                <a16:creationId xmlns:a16="http://schemas.microsoft.com/office/drawing/2014/main" id="{7867DF38-BF7C-F761-4E4B-FE0F92A2FB7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D09C917-3C4B-D97C-2635-30C015E9905B}"/>
              </a:ext>
            </a:extLst>
          </p:cNvPr>
          <p:cNvSpPr>
            <a:spLocks noGrp="1"/>
          </p:cNvSpPr>
          <p:nvPr>
            <p:ph type="sldNum" sz="quarter" idx="12"/>
          </p:nvPr>
        </p:nvSpPr>
        <p:spPr/>
        <p:txBody>
          <a:bodyPr/>
          <a:lstStyle/>
          <a:p>
            <a:fld id="{2362E893-7686-413F-A880-5FE9AB1CA900}" type="slidenum">
              <a:rPr lang="en-US" smtClean="0"/>
              <a:t>‹#›</a:t>
            </a:fld>
            <a:endParaRPr lang="en-US"/>
          </a:p>
        </p:txBody>
      </p:sp>
    </p:spTree>
    <p:extLst>
      <p:ext uri="{BB962C8B-B14F-4D97-AF65-F5344CB8AC3E}">
        <p14:creationId xmlns:p14="http://schemas.microsoft.com/office/powerpoint/2010/main" val="733975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D887E3-6A3D-589F-5D06-E82DD9F4CF3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BBDBA0B-31CA-78CD-7038-AD10FB3A98E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B73EA09-9486-3084-F6D7-15E469B37B0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044B127-8C87-F7A2-A5D3-834215CD7853}"/>
              </a:ext>
            </a:extLst>
          </p:cNvPr>
          <p:cNvSpPr>
            <a:spLocks noGrp="1"/>
          </p:cNvSpPr>
          <p:nvPr>
            <p:ph type="dt" sz="half" idx="10"/>
          </p:nvPr>
        </p:nvSpPr>
        <p:spPr/>
        <p:txBody>
          <a:bodyPr/>
          <a:lstStyle/>
          <a:p>
            <a:fld id="{B58CB1AD-A795-435E-9211-C40D1B337899}" type="datetime1">
              <a:rPr lang="en-US" smtClean="0"/>
              <a:t>9/16/2022</a:t>
            </a:fld>
            <a:endParaRPr lang="en-US"/>
          </a:p>
        </p:txBody>
      </p:sp>
      <p:sp>
        <p:nvSpPr>
          <p:cNvPr id="6" name="Footer Placeholder 5">
            <a:extLst>
              <a:ext uri="{FF2B5EF4-FFF2-40B4-BE49-F238E27FC236}">
                <a16:creationId xmlns:a16="http://schemas.microsoft.com/office/drawing/2014/main" id="{7775D3B0-8C20-40ED-2E1D-14063FD1AD6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6895C0B-6EA8-3A83-C627-2143ABBE88A2}"/>
              </a:ext>
            </a:extLst>
          </p:cNvPr>
          <p:cNvSpPr>
            <a:spLocks noGrp="1"/>
          </p:cNvSpPr>
          <p:nvPr>
            <p:ph type="sldNum" sz="quarter" idx="12"/>
          </p:nvPr>
        </p:nvSpPr>
        <p:spPr/>
        <p:txBody>
          <a:bodyPr/>
          <a:lstStyle/>
          <a:p>
            <a:fld id="{2362E893-7686-413F-A880-5FE9AB1CA900}" type="slidenum">
              <a:rPr lang="en-US" smtClean="0"/>
              <a:t>‹#›</a:t>
            </a:fld>
            <a:endParaRPr lang="en-US"/>
          </a:p>
        </p:txBody>
      </p:sp>
    </p:spTree>
    <p:extLst>
      <p:ext uri="{BB962C8B-B14F-4D97-AF65-F5344CB8AC3E}">
        <p14:creationId xmlns:p14="http://schemas.microsoft.com/office/powerpoint/2010/main" val="6076753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FB92FC-E017-7838-76B5-1A48C15E5CD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1AB1D34-7C00-85A6-AA8E-E6B585347DA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75E2463-1530-6012-EBFE-91206AA7AC7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424368B-1C67-08C9-9EE0-AA3229008D1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FD157A1-B48C-FCBE-F18F-2AF201A00BE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F848131-05A8-9B31-C9A5-B38FDD778ACC}"/>
              </a:ext>
            </a:extLst>
          </p:cNvPr>
          <p:cNvSpPr>
            <a:spLocks noGrp="1"/>
          </p:cNvSpPr>
          <p:nvPr>
            <p:ph type="dt" sz="half" idx="10"/>
          </p:nvPr>
        </p:nvSpPr>
        <p:spPr/>
        <p:txBody>
          <a:bodyPr/>
          <a:lstStyle/>
          <a:p>
            <a:fld id="{62798BED-DAE2-4D9C-A001-4B67A91547DA}" type="datetime1">
              <a:rPr lang="en-US" smtClean="0"/>
              <a:t>9/16/2022</a:t>
            </a:fld>
            <a:endParaRPr lang="en-US"/>
          </a:p>
        </p:txBody>
      </p:sp>
      <p:sp>
        <p:nvSpPr>
          <p:cNvPr id="8" name="Footer Placeholder 7">
            <a:extLst>
              <a:ext uri="{FF2B5EF4-FFF2-40B4-BE49-F238E27FC236}">
                <a16:creationId xmlns:a16="http://schemas.microsoft.com/office/drawing/2014/main" id="{2A93C234-1C6F-879C-3B10-1818073F9B9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167728D-B0A5-5635-7C2D-BC1AD7486AD3}"/>
              </a:ext>
            </a:extLst>
          </p:cNvPr>
          <p:cNvSpPr>
            <a:spLocks noGrp="1"/>
          </p:cNvSpPr>
          <p:nvPr>
            <p:ph type="sldNum" sz="quarter" idx="12"/>
          </p:nvPr>
        </p:nvSpPr>
        <p:spPr/>
        <p:txBody>
          <a:bodyPr/>
          <a:lstStyle/>
          <a:p>
            <a:fld id="{2362E893-7686-413F-A880-5FE9AB1CA900}" type="slidenum">
              <a:rPr lang="en-US" smtClean="0"/>
              <a:t>‹#›</a:t>
            </a:fld>
            <a:endParaRPr lang="en-US"/>
          </a:p>
        </p:txBody>
      </p:sp>
    </p:spTree>
    <p:extLst>
      <p:ext uri="{BB962C8B-B14F-4D97-AF65-F5344CB8AC3E}">
        <p14:creationId xmlns:p14="http://schemas.microsoft.com/office/powerpoint/2010/main" val="13247964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4A1154-385C-F2DF-1C3F-F4B6A9D7C70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548B270-DA59-3684-FF8A-50F89C11412C}"/>
              </a:ext>
            </a:extLst>
          </p:cNvPr>
          <p:cNvSpPr>
            <a:spLocks noGrp="1"/>
          </p:cNvSpPr>
          <p:nvPr>
            <p:ph type="dt" sz="half" idx="10"/>
          </p:nvPr>
        </p:nvSpPr>
        <p:spPr/>
        <p:txBody>
          <a:bodyPr/>
          <a:lstStyle/>
          <a:p>
            <a:fld id="{7031E106-2277-4305-A126-4A445485AEFE}" type="datetime1">
              <a:rPr lang="en-US" smtClean="0"/>
              <a:t>9/16/2022</a:t>
            </a:fld>
            <a:endParaRPr lang="en-US"/>
          </a:p>
        </p:txBody>
      </p:sp>
      <p:sp>
        <p:nvSpPr>
          <p:cNvPr id="4" name="Footer Placeholder 3">
            <a:extLst>
              <a:ext uri="{FF2B5EF4-FFF2-40B4-BE49-F238E27FC236}">
                <a16:creationId xmlns:a16="http://schemas.microsoft.com/office/drawing/2014/main" id="{E55C58B4-1FC9-8E0E-43EF-2495FF967E6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23D7191-240D-A9D3-C8C2-16840C41A6A3}"/>
              </a:ext>
            </a:extLst>
          </p:cNvPr>
          <p:cNvSpPr>
            <a:spLocks noGrp="1"/>
          </p:cNvSpPr>
          <p:nvPr>
            <p:ph type="sldNum" sz="quarter" idx="12"/>
          </p:nvPr>
        </p:nvSpPr>
        <p:spPr/>
        <p:txBody>
          <a:bodyPr/>
          <a:lstStyle/>
          <a:p>
            <a:fld id="{2362E893-7686-413F-A880-5FE9AB1CA900}" type="slidenum">
              <a:rPr lang="en-US" smtClean="0"/>
              <a:t>‹#›</a:t>
            </a:fld>
            <a:endParaRPr lang="en-US"/>
          </a:p>
        </p:txBody>
      </p:sp>
    </p:spTree>
    <p:extLst>
      <p:ext uri="{BB962C8B-B14F-4D97-AF65-F5344CB8AC3E}">
        <p14:creationId xmlns:p14="http://schemas.microsoft.com/office/powerpoint/2010/main" val="17213750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7FA1348-546E-8C28-062C-7BE09A4CDE90}"/>
              </a:ext>
            </a:extLst>
          </p:cNvPr>
          <p:cNvSpPr>
            <a:spLocks noGrp="1"/>
          </p:cNvSpPr>
          <p:nvPr>
            <p:ph type="dt" sz="half" idx="10"/>
          </p:nvPr>
        </p:nvSpPr>
        <p:spPr/>
        <p:txBody>
          <a:bodyPr/>
          <a:lstStyle/>
          <a:p>
            <a:fld id="{6E6EF602-FEED-4665-B556-01E0EE2DA225}" type="datetime1">
              <a:rPr lang="en-US" smtClean="0"/>
              <a:t>9/16/2022</a:t>
            </a:fld>
            <a:endParaRPr lang="en-US"/>
          </a:p>
        </p:txBody>
      </p:sp>
      <p:sp>
        <p:nvSpPr>
          <p:cNvPr id="3" name="Footer Placeholder 2">
            <a:extLst>
              <a:ext uri="{FF2B5EF4-FFF2-40B4-BE49-F238E27FC236}">
                <a16:creationId xmlns:a16="http://schemas.microsoft.com/office/drawing/2014/main" id="{72247A6C-5641-C0E0-DBCF-47E8D6548AA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8207EE2-66E3-B43C-0B80-2FF97A025C2C}"/>
              </a:ext>
            </a:extLst>
          </p:cNvPr>
          <p:cNvSpPr>
            <a:spLocks noGrp="1"/>
          </p:cNvSpPr>
          <p:nvPr>
            <p:ph type="sldNum" sz="quarter" idx="12"/>
          </p:nvPr>
        </p:nvSpPr>
        <p:spPr/>
        <p:txBody>
          <a:bodyPr/>
          <a:lstStyle/>
          <a:p>
            <a:fld id="{2362E893-7686-413F-A880-5FE9AB1CA900}" type="slidenum">
              <a:rPr lang="en-US" smtClean="0"/>
              <a:t>‹#›</a:t>
            </a:fld>
            <a:endParaRPr lang="en-US"/>
          </a:p>
        </p:txBody>
      </p:sp>
    </p:spTree>
    <p:extLst>
      <p:ext uri="{BB962C8B-B14F-4D97-AF65-F5344CB8AC3E}">
        <p14:creationId xmlns:p14="http://schemas.microsoft.com/office/powerpoint/2010/main" val="18877669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C150C5-70A2-1118-DFC4-6448980CC04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841CF6B-DD7F-1D74-2A41-8A94C4C6F29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918F04F-AA34-88AD-C9D8-DA79620AC5A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07D264B-88F0-7ED5-562D-C33AC5F6E9FD}"/>
              </a:ext>
            </a:extLst>
          </p:cNvPr>
          <p:cNvSpPr>
            <a:spLocks noGrp="1"/>
          </p:cNvSpPr>
          <p:nvPr>
            <p:ph type="dt" sz="half" idx="10"/>
          </p:nvPr>
        </p:nvSpPr>
        <p:spPr/>
        <p:txBody>
          <a:bodyPr/>
          <a:lstStyle/>
          <a:p>
            <a:fld id="{12E410FD-0EF7-4CAB-9E6E-62B0BCF63A43}" type="datetime1">
              <a:rPr lang="en-US" smtClean="0"/>
              <a:t>9/16/2022</a:t>
            </a:fld>
            <a:endParaRPr lang="en-US"/>
          </a:p>
        </p:txBody>
      </p:sp>
      <p:sp>
        <p:nvSpPr>
          <p:cNvPr id="6" name="Footer Placeholder 5">
            <a:extLst>
              <a:ext uri="{FF2B5EF4-FFF2-40B4-BE49-F238E27FC236}">
                <a16:creationId xmlns:a16="http://schemas.microsoft.com/office/drawing/2014/main" id="{7760EAB6-8518-878C-F9AD-32DF5F45A8E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1B57EB3-FD07-9954-280C-9C4AB0FA5507}"/>
              </a:ext>
            </a:extLst>
          </p:cNvPr>
          <p:cNvSpPr>
            <a:spLocks noGrp="1"/>
          </p:cNvSpPr>
          <p:nvPr>
            <p:ph type="sldNum" sz="quarter" idx="12"/>
          </p:nvPr>
        </p:nvSpPr>
        <p:spPr/>
        <p:txBody>
          <a:bodyPr/>
          <a:lstStyle/>
          <a:p>
            <a:fld id="{2362E893-7686-413F-A880-5FE9AB1CA900}" type="slidenum">
              <a:rPr lang="en-US" smtClean="0"/>
              <a:t>‹#›</a:t>
            </a:fld>
            <a:endParaRPr lang="en-US"/>
          </a:p>
        </p:txBody>
      </p:sp>
    </p:spTree>
    <p:extLst>
      <p:ext uri="{BB962C8B-B14F-4D97-AF65-F5344CB8AC3E}">
        <p14:creationId xmlns:p14="http://schemas.microsoft.com/office/powerpoint/2010/main" val="11427372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8D419-2BF2-71D4-C068-3DF5A51BE7C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B70C63A-969A-CB4A-FCF6-4613C9ACA65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B782CF6-3548-90AB-0C4B-550B236DDC2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B1740DC-6CDD-514B-EDDA-2375B662BFE2}"/>
              </a:ext>
            </a:extLst>
          </p:cNvPr>
          <p:cNvSpPr>
            <a:spLocks noGrp="1"/>
          </p:cNvSpPr>
          <p:nvPr>
            <p:ph type="dt" sz="half" idx="10"/>
          </p:nvPr>
        </p:nvSpPr>
        <p:spPr/>
        <p:txBody>
          <a:bodyPr/>
          <a:lstStyle/>
          <a:p>
            <a:fld id="{2B02FC8E-0E0B-47DB-8DD5-F582804AE432}" type="datetime1">
              <a:rPr lang="en-US" smtClean="0"/>
              <a:t>9/16/2022</a:t>
            </a:fld>
            <a:endParaRPr lang="en-US"/>
          </a:p>
        </p:txBody>
      </p:sp>
      <p:sp>
        <p:nvSpPr>
          <p:cNvPr id="6" name="Footer Placeholder 5">
            <a:extLst>
              <a:ext uri="{FF2B5EF4-FFF2-40B4-BE49-F238E27FC236}">
                <a16:creationId xmlns:a16="http://schemas.microsoft.com/office/drawing/2014/main" id="{D2692DEC-C6F6-E072-8D76-894E2C3530D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40046AC-C59A-3FCF-E888-AED51B5A658C}"/>
              </a:ext>
            </a:extLst>
          </p:cNvPr>
          <p:cNvSpPr>
            <a:spLocks noGrp="1"/>
          </p:cNvSpPr>
          <p:nvPr>
            <p:ph type="sldNum" sz="quarter" idx="12"/>
          </p:nvPr>
        </p:nvSpPr>
        <p:spPr/>
        <p:txBody>
          <a:bodyPr/>
          <a:lstStyle/>
          <a:p>
            <a:fld id="{2362E893-7686-413F-A880-5FE9AB1CA900}" type="slidenum">
              <a:rPr lang="en-US" smtClean="0"/>
              <a:t>‹#›</a:t>
            </a:fld>
            <a:endParaRPr lang="en-US"/>
          </a:p>
        </p:txBody>
      </p:sp>
    </p:spTree>
    <p:extLst>
      <p:ext uri="{BB962C8B-B14F-4D97-AF65-F5344CB8AC3E}">
        <p14:creationId xmlns:p14="http://schemas.microsoft.com/office/powerpoint/2010/main" val="35079323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E99C035-48E6-E23F-1D96-A7314B4E6AE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AB6D3B4-1F5F-0E4B-4B8C-F65F198C70E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549FF2B-B533-19D2-B07C-5B7518D892E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82AF04D-39D4-4C43-9B2E-00DD64541785}" type="datetime1">
              <a:rPr lang="en-US" smtClean="0"/>
              <a:t>9/16/2022</a:t>
            </a:fld>
            <a:endParaRPr lang="en-US"/>
          </a:p>
        </p:txBody>
      </p:sp>
      <p:sp>
        <p:nvSpPr>
          <p:cNvPr id="5" name="Footer Placeholder 4">
            <a:extLst>
              <a:ext uri="{FF2B5EF4-FFF2-40B4-BE49-F238E27FC236}">
                <a16:creationId xmlns:a16="http://schemas.microsoft.com/office/drawing/2014/main" id="{494CFA47-DB49-70BF-0BD4-860E1FC6BA0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ED891A1-73B8-C09E-16B1-8F8543F0BD4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362E893-7686-413F-A880-5FE9AB1CA900}" type="slidenum">
              <a:rPr lang="en-US" smtClean="0"/>
              <a:t>‹#›</a:t>
            </a:fld>
            <a:endParaRPr lang="en-US"/>
          </a:p>
        </p:txBody>
      </p:sp>
    </p:spTree>
    <p:extLst>
      <p:ext uri="{BB962C8B-B14F-4D97-AF65-F5344CB8AC3E}">
        <p14:creationId xmlns:p14="http://schemas.microsoft.com/office/powerpoint/2010/main" val="1823629294"/>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31136" y="964692"/>
            <a:ext cx="7729728" cy="1188720"/>
          </a:xfrm>
          <a:prstGeom prst="rect">
            <a:avLst/>
          </a:prstGeom>
          <a:solidFill>
            <a:schemeClr val="bg1"/>
          </a:solidFill>
          <a:ln w="31750" cap="sq">
            <a:solidFill>
              <a:schemeClr val="tx1">
                <a:lumMod val="75000"/>
                <a:lumOff val="25000"/>
              </a:schemeClr>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ABE88E5C-2828-4603-91DA-F0EFE71C2ECB}" type="datetime1">
              <a:rPr lang="en-US" smtClean="0"/>
              <a:t>9/16/2022</a:t>
            </a:fld>
            <a:endParaRPr lang="en-US"/>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2362E893-7686-413F-A880-5FE9AB1CA900}" type="slidenum">
              <a:rPr lang="en-US" smtClean="0"/>
              <a:t>‹#›</a:t>
            </a:fld>
            <a:endParaRPr lang="en-US"/>
          </a:p>
        </p:txBody>
      </p:sp>
    </p:spTree>
    <p:extLst>
      <p:ext uri="{BB962C8B-B14F-4D97-AF65-F5344CB8AC3E}">
        <p14:creationId xmlns:p14="http://schemas.microsoft.com/office/powerpoint/2010/main" val="2906061622"/>
      </p:ext>
    </p:extLst>
  </p:cSld>
  <p:clrMap bg1="lt1" tx1="dk1" bg2="lt2" tx2="dk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Lst>
  <p:hf hdr="0" ftr="0" dt="0"/>
  <p:txStyles>
    <p:titleStyle>
      <a:lvl1pPr algn="ctr" defTabSz="914400" rtl="0" eaLnBrk="1" latinLnBrk="0" hangingPunct="1">
        <a:lnSpc>
          <a:spcPct val="90000"/>
        </a:lnSpc>
        <a:spcBef>
          <a:spcPct val="0"/>
        </a:spcBef>
        <a:buNone/>
        <a:defRPr sz="2800" kern="1200" cap="all" spc="200" baseline="0">
          <a:solidFill>
            <a:schemeClr val="tx1">
              <a:lumMod val="85000"/>
              <a:lumOff val="15000"/>
            </a:schemeClr>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2.gif"/><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hyperlink" Target="http://statistics.cool/post/why-do-random-forests-work/" TargetMode="Externa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hastie.su.domains/Papers/ESLII.pdf" TargetMode="Externa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s://hastie.su.domains/Papers/ESLII.pdf" TargetMode="Externa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18.gif"/><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0.xml.rels><?xml version="1.0" encoding="UTF-8" standalone="yes"?>
<Relationships xmlns="http://schemas.openxmlformats.org/package/2006/relationships"><Relationship Id="rId3" Type="http://schemas.openxmlformats.org/officeDocument/2006/relationships/hyperlink" Target="http://datascience.la/benchmarking-random-forest-implementations/" TargetMode="External"/><Relationship Id="rId2" Type="http://schemas.openxmlformats.org/officeDocument/2006/relationships/hyperlink" Target="https://medium.com/analytics-vidhya/what-makes-xgboost-so-extreme-e1544a4433bb" TargetMode="External"/><Relationship Id="rId1" Type="http://schemas.openxmlformats.org/officeDocument/2006/relationships/slideLayout" Target="../slideLayouts/slideLayout6.xml"/><Relationship Id="rId4" Type="http://schemas.openxmlformats.org/officeDocument/2006/relationships/image" Target="../media/image19.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towardsdatascience.com/top-machine-learning-algorithms-for-classification-2197870ff501"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en.wikipedia.org/wiki/Decision_tree_learning" TargetMode="Externa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hyperlink" Target="https://hastie.su.domains/Papers/ESLII.pdf" TargetMode="External"/><Relationship Id="rId2" Type="http://schemas.openxmlformats.org/officeDocument/2006/relationships/image" Target="../media/image7.png"/><Relationship Id="rId1" Type="http://schemas.openxmlformats.org/officeDocument/2006/relationships/slideLayout" Target="../slideLayouts/slideLayout6.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hyperlink" Target="https://www.r2d3.us/visual-intro-to-machine-learning-part-1/" TargetMode="Externa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FF9772-016E-2B9B-269B-0AACD31A7EA6}"/>
              </a:ext>
            </a:extLst>
          </p:cNvPr>
          <p:cNvSpPr>
            <a:spLocks noGrp="1"/>
          </p:cNvSpPr>
          <p:nvPr>
            <p:ph type="ctrTitle"/>
          </p:nvPr>
        </p:nvSpPr>
        <p:spPr>
          <a:xfrm>
            <a:off x="1524000" y="763479"/>
            <a:ext cx="9144000" cy="1000711"/>
          </a:xfrm>
        </p:spPr>
        <p:txBody>
          <a:bodyPr/>
          <a:lstStyle/>
          <a:p>
            <a:r>
              <a:rPr lang="en-US" dirty="0"/>
              <a:t>Machine Learning </a:t>
            </a:r>
          </a:p>
        </p:txBody>
      </p:sp>
      <p:sp>
        <p:nvSpPr>
          <p:cNvPr id="3" name="Subtitle 2">
            <a:extLst>
              <a:ext uri="{FF2B5EF4-FFF2-40B4-BE49-F238E27FC236}">
                <a16:creationId xmlns:a16="http://schemas.microsoft.com/office/drawing/2014/main" id="{875015F1-8835-7A41-374A-A1E97AF2DB0C}"/>
              </a:ext>
            </a:extLst>
          </p:cNvPr>
          <p:cNvSpPr>
            <a:spLocks noGrp="1"/>
          </p:cNvSpPr>
          <p:nvPr>
            <p:ph type="subTitle" idx="1"/>
          </p:nvPr>
        </p:nvSpPr>
        <p:spPr>
          <a:xfrm>
            <a:off x="1307422" y="2191543"/>
            <a:ext cx="9577156" cy="1894681"/>
          </a:xfrm>
        </p:spPr>
        <p:txBody>
          <a:bodyPr>
            <a:normAutofit/>
          </a:bodyPr>
          <a:lstStyle/>
          <a:p>
            <a:r>
              <a:rPr lang="en-US" sz="2400" dirty="0">
                <a:latin typeface="Times New Roman" panose="02020603050405020304" pitchFamily="18" charset="0"/>
                <a:cs typeface="Times New Roman" panose="02020603050405020304" pitchFamily="18" charset="0"/>
              </a:rPr>
              <a:t>Electrical Summer Workshops (ESW) 2022</a:t>
            </a:r>
          </a:p>
          <a:p>
            <a:endParaRPr lang="en-US" sz="2400" dirty="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Electrical Engineering Department - Sharif University of Technology</a:t>
            </a:r>
          </a:p>
        </p:txBody>
      </p:sp>
      <p:pic>
        <p:nvPicPr>
          <p:cNvPr id="5" name="Picture 4">
            <a:extLst>
              <a:ext uri="{FF2B5EF4-FFF2-40B4-BE49-F238E27FC236}">
                <a16:creationId xmlns:a16="http://schemas.microsoft.com/office/drawing/2014/main" id="{FADA6462-8B00-0491-1473-C580589C31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4825461"/>
            <a:ext cx="1789221" cy="1789221"/>
          </a:xfrm>
          <a:prstGeom prst="rect">
            <a:avLst/>
          </a:prstGeom>
        </p:spPr>
      </p:pic>
      <p:pic>
        <p:nvPicPr>
          <p:cNvPr id="7" name="Picture 6">
            <a:extLst>
              <a:ext uri="{FF2B5EF4-FFF2-40B4-BE49-F238E27FC236}">
                <a16:creationId xmlns:a16="http://schemas.microsoft.com/office/drawing/2014/main" id="{92A60E59-CC4D-2160-746C-AFBA271563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32690" y="4825461"/>
            <a:ext cx="1789221" cy="1789221"/>
          </a:xfrm>
          <a:prstGeom prst="rect">
            <a:avLst/>
          </a:prstGeom>
        </p:spPr>
      </p:pic>
      <p:sp>
        <p:nvSpPr>
          <p:cNvPr id="4" name="TextBox 3">
            <a:extLst>
              <a:ext uri="{FF2B5EF4-FFF2-40B4-BE49-F238E27FC236}">
                <a16:creationId xmlns:a16="http://schemas.microsoft.com/office/drawing/2014/main" id="{86A8AC78-57E4-6E08-3BEF-A778196D4546}"/>
              </a:ext>
            </a:extLst>
          </p:cNvPr>
          <p:cNvSpPr txBox="1"/>
          <p:nvPr/>
        </p:nvSpPr>
        <p:spPr>
          <a:xfrm>
            <a:off x="2130624" y="4086224"/>
            <a:ext cx="8103279" cy="646331"/>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Instructors: </a:t>
            </a:r>
            <a:r>
              <a:rPr lang="en-US" i="1" dirty="0">
                <a:latin typeface="Times New Roman" panose="02020603050405020304" pitchFamily="18" charset="0"/>
                <a:cs typeface="Times New Roman" panose="02020603050405020304" pitchFamily="18" charset="0"/>
              </a:rPr>
              <a:t>Alireza Gargoori Motlagh – Mohammad Mahdi </a:t>
            </a:r>
            <a:r>
              <a:rPr lang="en-US" i="1" dirty="0" err="1">
                <a:latin typeface="Times New Roman" panose="02020603050405020304" pitchFamily="18" charset="0"/>
                <a:cs typeface="Times New Roman" panose="02020603050405020304" pitchFamily="18" charset="0"/>
              </a:rPr>
              <a:t>Mirrashid</a:t>
            </a:r>
            <a:r>
              <a:rPr lang="en-US" i="1" dirty="0">
                <a:latin typeface="Times New Roman" panose="02020603050405020304" pitchFamily="18" charset="0"/>
                <a:cs typeface="Times New Roman" panose="02020603050405020304" pitchFamily="18" charset="0"/>
              </a:rPr>
              <a:t> – Ali </a:t>
            </a:r>
            <a:r>
              <a:rPr lang="en-US" i="1" dirty="0" err="1">
                <a:latin typeface="Times New Roman" panose="02020603050405020304" pitchFamily="18" charset="0"/>
                <a:cs typeface="Times New Roman" panose="02020603050405020304" pitchFamily="18" charset="0"/>
              </a:rPr>
              <a:t>Nourian</a:t>
            </a:r>
            <a:endParaRPr lang="en-US" i="1" dirty="0">
              <a:latin typeface="Times New Roman" panose="02020603050405020304" pitchFamily="18" charset="0"/>
              <a:cs typeface="Times New Roman" panose="02020603050405020304" pitchFamily="18" charset="0"/>
            </a:endParaRPr>
          </a:p>
          <a:p>
            <a:endParaRPr lang="en-US" dirty="0"/>
          </a:p>
        </p:txBody>
      </p:sp>
    </p:spTree>
    <p:extLst>
      <p:ext uri="{BB962C8B-B14F-4D97-AF65-F5344CB8AC3E}">
        <p14:creationId xmlns:p14="http://schemas.microsoft.com/office/powerpoint/2010/main" val="9633274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02F6E4-C088-26CA-011B-89BF7001A4EE}"/>
              </a:ext>
            </a:extLst>
          </p:cNvPr>
          <p:cNvSpPr>
            <a:spLocks noGrp="1"/>
          </p:cNvSpPr>
          <p:nvPr>
            <p:ph type="title"/>
          </p:nvPr>
        </p:nvSpPr>
        <p:spPr/>
        <p:txBody>
          <a:bodyPr/>
          <a:lstStyle/>
          <a:p>
            <a:r>
              <a:rPr lang="en-US" dirty="0"/>
              <a:t>Bootstrapping and Bagging</a:t>
            </a:r>
          </a:p>
        </p:txBody>
      </p:sp>
      <p:sp>
        <p:nvSpPr>
          <p:cNvPr id="3" name="Slide Number Placeholder 2">
            <a:extLst>
              <a:ext uri="{FF2B5EF4-FFF2-40B4-BE49-F238E27FC236}">
                <a16:creationId xmlns:a16="http://schemas.microsoft.com/office/drawing/2014/main" id="{C38E28FC-405E-AA2F-5670-F95405AFD203}"/>
              </a:ext>
            </a:extLst>
          </p:cNvPr>
          <p:cNvSpPr>
            <a:spLocks noGrp="1"/>
          </p:cNvSpPr>
          <p:nvPr>
            <p:ph type="sldNum" sz="quarter" idx="12"/>
          </p:nvPr>
        </p:nvSpPr>
        <p:spPr/>
        <p:txBody>
          <a:bodyPr/>
          <a:lstStyle/>
          <a:p>
            <a:fld id="{2362E893-7686-413F-A880-5FE9AB1CA900}" type="slidenum">
              <a:rPr lang="en-US" smtClean="0"/>
              <a:t>10</a:t>
            </a:fld>
            <a:endParaRPr lang="en-US"/>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8EB7871D-E84D-AEA1-CF84-E3254B2822E6}"/>
                  </a:ext>
                </a:extLst>
              </p:cNvPr>
              <p:cNvSpPr txBox="1"/>
              <p:nvPr/>
            </p:nvSpPr>
            <p:spPr>
              <a:xfrm>
                <a:off x="1009290" y="1690688"/>
                <a:ext cx="9667946" cy="4093493"/>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Gill Sans MT" panose="020B0502020104020203" pitchFamily="34" charset="0"/>
                  </a:rPr>
                  <a:t>Bootstrapping is sampling data with replacement</a:t>
                </a:r>
              </a:p>
              <a:p>
                <a:pPr marL="285750" indent="-285750">
                  <a:buFont typeface="Arial" panose="020B0604020202020204" pitchFamily="34" charset="0"/>
                  <a:buChar char="•"/>
                </a:pPr>
                <a:endParaRPr lang="en-US" dirty="0">
                  <a:latin typeface="Gill Sans MT" panose="020B0502020104020203" pitchFamily="34" charset="0"/>
                </a:endParaRPr>
              </a:p>
              <a:p>
                <a:pPr marL="285750" indent="-285750">
                  <a:buFont typeface="Arial" panose="020B0604020202020204" pitchFamily="34" charset="0"/>
                  <a:buChar char="•"/>
                </a:pPr>
                <a:r>
                  <a:rPr lang="en-US" dirty="0">
                    <a:latin typeface="Gill Sans MT" panose="020B0502020104020203" pitchFamily="34" charset="0"/>
                  </a:rPr>
                  <a:t>If the bootstrapped set has the same size as the training set, each sample is in a bootstrapped set with probability of about 0.63</a:t>
                </a:r>
              </a:p>
              <a:p>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Pr</m:t>
                          </m:r>
                        </m:fName>
                        <m:e>
                          <m:d>
                            <m:dPr>
                              <m:ctrlPr>
                                <a:rPr lang="en-US" b="0" i="1" smtClean="0">
                                  <a:latin typeface="Cambria Math" panose="02040503050406030204" pitchFamily="18" charset="0"/>
                                </a:rPr>
                              </m:ctrlPr>
                            </m:dPr>
                            <m:e>
                              <m:r>
                                <a:rPr lang="en-US" b="0" i="1" smtClean="0">
                                  <a:latin typeface="Cambria Math" panose="02040503050406030204" pitchFamily="18" charset="0"/>
                                </a:rPr>
                                <m:t>𝑜𝑏𝑠𝑒𝑟𝑣𝑎𝑡𝑖𝑜𝑛</m:t>
                              </m:r>
                              <m:r>
                                <a:rPr lang="en-US" b="0" i="1" smtClean="0">
                                  <a:latin typeface="Cambria Math" panose="02040503050406030204" pitchFamily="18" charset="0"/>
                                </a:rPr>
                                <m:t> </m:t>
                              </m:r>
                              <m:r>
                                <a:rPr lang="en-US" b="0" i="1" smtClean="0">
                                  <a:latin typeface="Cambria Math" panose="02040503050406030204" pitchFamily="18" charset="0"/>
                                </a:rPr>
                                <m:t>𝑖</m:t>
                              </m:r>
                              <m: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𝑏𝑜𝑜𝑡𝑠𝑡𝑟𝑎𝑝</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𝑠𝑎𝑚𝑝𝑙𝑒</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𝑏</m:t>
                              </m:r>
                            </m:e>
                          </m:d>
                        </m:e>
                      </m:func>
                      <m:r>
                        <a:rPr lang="en-US" b="0" i="1" smtClean="0">
                          <a:latin typeface="Cambria Math" panose="02040503050406030204" pitchFamily="18" charset="0"/>
                          <a:ea typeface="Cambria Math" panose="02040503050406030204" pitchFamily="18" charset="0"/>
                        </a:rPr>
                        <m:t>=1−</m:t>
                      </m:r>
                      <m:sSup>
                        <m:sSupPr>
                          <m:ctrlPr>
                            <a:rPr lang="en-US" b="0" i="1" smtClean="0">
                              <a:latin typeface="Cambria Math" panose="02040503050406030204" pitchFamily="18" charset="0"/>
                              <a:ea typeface="Cambria Math" panose="02040503050406030204" pitchFamily="18" charset="0"/>
                            </a:rPr>
                          </m:ctrlPr>
                        </m:sSupPr>
                        <m:e>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1−</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𝑁</m:t>
                                  </m:r>
                                </m:den>
                              </m:f>
                            </m:e>
                          </m:d>
                        </m:e>
                        <m:sup>
                          <m:r>
                            <a:rPr lang="en-US" b="0" i="1" smtClean="0">
                              <a:latin typeface="Cambria Math" panose="02040503050406030204" pitchFamily="18" charset="0"/>
                              <a:ea typeface="Cambria Math" panose="02040503050406030204" pitchFamily="18" charset="0"/>
                            </a:rPr>
                            <m:t>𝑁</m:t>
                          </m:r>
                        </m:sup>
                      </m:sSup>
                      <m:r>
                        <a:rPr lang="en-US" b="0" i="1" smtClean="0">
                          <a:latin typeface="Cambria Math" panose="02040503050406030204" pitchFamily="18" charset="0"/>
                          <a:ea typeface="Cambria Math" panose="02040503050406030204" pitchFamily="18" charset="0"/>
                        </a:rPr>
                        <m:t>≈1−</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𝑒</m:t>
                          </m:r>
                        </m:e>
                        <m:sup>
                          <m:r>
                            <a:rPr lang="en-US" b="0" i="1" smtClean="0">
                              <a:latin typeface="Cambria Math" panose="02040503050406030204" pitchFamily="18" charset="0"/>
                              <a:ea typeface="Cambria Math" panose="02040503050406030204" pitchFamily="18" charset="0"/>
                            </a:rPr>
                            <m:t>−1</m:t>
                          </m:r>
                        </m:sup>
                      </m:sSup>
                      <m:r>
                        <a:rPr lang="en-US" b="0" i="1" smtClean="0">
                          <a:latin typeface="Cambria Math" panose="02040503050406030204" pitchFamily="18" charset="0"/>
                          <a:ea typeface="Cambria Math" panose="02040503050406030204" pitchFamily="18" charset="0"/>
                        </a:rPr>
                        <m:t>=0.632</m:t>
                      </m:r>
                    </m:oMath>
                  </m:oMathPara>
                </a14:m>
                <a:endParaRPr lang="en-US" b="0" dirty="0">
                  <a:latin typeface="Gill Sans MT" panose="020B0502020104020203" pitchFamily="34" charset="0"/>
                  <a:ea typeface="Cambria Math" panose="02040503050406030204" pitchFamily="18" charset="0"/>
                </a:endParaRPr>
              </a:p>
              <a:p>
                <a:endParaRPr lang="en-US" dirty="0">
                  <a:latin typeface="Gill Sans MT" panose="020B0502020104020203" pitchFamily="34" charset="0"/>
                  <a:ea typeface="Cambria Math" panose="02040503050406030204" pitchFamily="18" charset="0"/>
                </a:endParaRPr>
              </a:p>
              <a:p>
                <a:pPr marL="285750" indent="-285750">
                  <a:buFont typeface="Arial" panose="020B0604020202020204" pitchFamily="34" charset="0"/>
                  <a:buChar char="•"/>
                </a:pPr>
                <a:r>
                  <a:rPr lang="en-US" b="0" dirty="0">
                    <a:latin typeface="Gill Sans MT" panose="020B0502020104020203" pitchFamily="34" charset="0"/>
                    <a:ea typeface="Cambria Math" panose="02040503050406030204" pitchFamily="18" charset="0"/>
                  </a:rPr>
                  <a:t>Bagging (Bootstrap Aggregation) involves using bootstrapped set to train base learners and to make a final classifier based on voting/averaging base learner predictions</a:t>
                </a:r>
              </a:p>
              <a:p>
                <a:pPr marL="285750" indent="-285750">
                  <a:buFont typeface="Arial" panose="020B0604020202020204" pitchFamily="34" charset="0"/>
                  <a:buChar char="•"/>
                </a:pPr>
                <a:endParaRPr lang="en-US" dirty="0">
                  <a:latin typeface="Gill Sans MT" panose="020B0502020104020203" pitchFamily="34" charset="0"/>
                  <a:ea typeface="Cambria Math" panose="02040503050406030204" pitchFamily="18" charset="0"/>
                </a:endParaRPr>
              </a:p>
              <a:p>
                <a:pPr marL="285750" indent="-285750">
                  <a:buFont typeface="Arial" panose="020B0604020202020204" pitchFamily="34" charset="0"/>
                  <a:buChar char="•"/>
                </a:pPr>
                <a:r>
                  <a:rPr lang="en-US" b="0" dirty="0">
                    <a:latin typeface="Gill Sans MT" panose="020B0502020104020203" pitchFamily="34" charset="0"/>
                    <a:ea typeface="Cambria Math" panose="02040503050406030204" pitchFamily="18" charset="0"/>
                  </a:rPr>
                  <a:t>Each base learner uses about 0.63 of the training samples, so each sample will not be in the training data of base learners for about 0.37 of the base learners. These base learners </a:t>
                </a:r>
                <a:r>
                  <a:rPr lang="en-US" dirty="0">
                    <a:latin typeface="Gill Sans MT" panose="020B0502020104020203" pitchFamily="34" charset="0"/>
                    <a:ea typeface="Cambria Math" panose="02040503050406030204" pitchFamily="18" charset="0"/>
                  </a:rPr>
                  <a:t>give an estimate of the test error for that sample (similar to cross-validation but more computationally-efficient)</a:t>
                </a:r>
                <a:endParaRPr lang="en-US" b="0" dirty="0">
                  <a:latin typeface="Gill Sans MT" panose="020B0502020104020203" pitchFamily="34" charset="0"/>
                  <a:ea typeface="Cambria Math" panose="02040503050406030204" pitchFamily="18" charset="0"/>
                </a:endParaRPr>
              </a:p>
              <a:p>
                <a:r>
                  <a:rPr lang="en-US" dirty="0">
                    <a:latin typeface="Gill Sans MT" panose="020B0502020104020203" pitchFamily="34" charset="0"/>
                  </a:rPr>
                  <a:t> </a:t>
                </a:r>
              </a:p>
            </p:txBody>
          </p:sp>
        </mc:Choice>
        <mc:Fallback xmlns="">
          <p:sp>
            <p:nvSpPr>
              <p:cNvPr id="4" name="TextBox 3">
                <a:extLst>
                  <a:ext uri="{FF2B5EF4-FFF2-40B4-BE49-F238E27FC236}">
                    <a16:creationId xmlns:a16="http://schemas.microsoft.com/office/drawing/2014/main" id="{8EB7871D-E84D-AEA1-CF84-E3254B2822E6}"/>
                  </a:ext>
                </a:extLst>
              </p:cNvPr>
              <p:cNvSpPr txBox="1">
                <a:spLocks noRot="1" noChangeAspect="1" noMove="1" noResize="1" noEditPoints="1" noAdjustHandles="1" noChangeArrowheads="1" noChangeShapeType="1" noTextEdit="1"/>
              </p:cNvSpPr>
              <p:nvPr/>
            </p:nvSpPr>
            <p:spPr>
              <a:xfrm>
                <a:off x="1009290" y="1690688"/>
                <a:ext cx="9667946" cy="4093493"/>
              </a:xfrm>
              <a:prstGeom prst="rect">
                <a:avLst/>
              </a:prstGeom>
              <a:blipFill>
                <a:blip r:embed="rId2"/>
                <a:stretch>
                  <a:fillRect l="-441" t="-744" r="-757"/>
                </a:stretch>
              </a:blipFill>
            </p:spPr>
            <p:txBody>
              <a:bodyPr/>
              <a:lstStyle/>
              <a:p>
                <a:r>
                  <a:rPr lang="en-US">
                    <a:noFill/>
                  </a:rPr>
                  <a:t> </a:t>
                </a:r>
              </a:p>
            </p:txBody>
          </p:sp>
        </mc:Fallback>
      </mc:AlternateContent>
    </p:spTree>
    <p:extLst>
      <p:ext uri="{BB962C8B-B14F-4D97-AF65-F5344CB8AC3E}">
        <p14:creationId xmlns:p14="http://schemas.microsoft.com/office/powerpoint/2010/main" val="15949503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8B34C1-0F9E-4D2E-7C4C-BF3A3D0465FB}"/>
              </a:ext>
            </a:extLst>
          </p:cNvPr>
          <p:cNvSpPr>
            <a:spLocks noGrp="1"/>
          </p:cNvSpPr>
          <p:nvPr>
            <p:ph type="title"/>
          </p:nvPr>
        </p:nvSpPr>
        <p:spPr/>
        <p:txBody>
          <a:bodyPr/>
          <a:lstStyle/>
          <a:p>
            <a:r>
              <a:rPr lang="en-US" dirty="0"/>
              <a:t>Bagging (Bootstrap Aggregation)</a:t>
            </a:r>
          </a:p>
        </p:txBody>
      </p:sp>
      <p:sp>
        <p:nvSpPr>
          <p:cNvPr id="3" name="Slide Number Placeholder 2">
            <a:extLst>
              <a:ext uri="{FF2B5EF4-FFF2-40B4-BE49-F238E27FC236}">
                <a16:creationId xmlns:a16="http://schemas.microsoft.com/office/drawing/2014/main" id="{329B153F-46EB-1987-86F1-2A2EA0EEF4B8}"/>
              </a:ext>
            </a:extLst>
          </p:cNvPr>
          <p:cNvSpPr>
            <a:spLocks noGrp="1"/>
          </p:cNvSpPr>
          <p:nvPr>
            <p:ph type="sldNum" sz="quarter" idx="12"/>
          </p:nvPr>
        </p:nvSpPr>
        <p:spPr/>
        <p:txBody>
          <a:bodyPr/>
          <a:lstStyle/>
          <a:p>
            <a:fld id="{2362E893-7686-413F-A880-5FE9AB1CA900}" type="slidenum">
              <a:rPr lang="en-US" smtClean="0"/>
              <a:t>11</a:t>
            </a:fld>
            <a:endParaRPr lang="en-US"/>
          </a:p>
        </p:txBody>
      </p:sp>
      <p:pic>
        <p:nvPicPr>
          <p:cNvPr id="7170" name="Picture 2" descr="Animation] Gentle Introduction to Ensemble Learning for Beginners - MLK - Machine  Learning Knowledge">
            <a:extLst>
              <a:ext uri="{FF2B5EF4-FFF2-40B4-BE49-F238E27FC236}">
                <a16:creationId xmlns:a16="http://schemas.microsoft.com/office/drawing/2014/main" id="{2AA92560-EE71-7D8B-1B02-E265B9C0FA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0" y="1690688"/>
            <a:ext cx="6096000"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76291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D5D3AF-13D8-BD1B-7299-099AF56FB401}"/>
              </a:ext>
            </a:extLst>
          </p:cNvPr>
          <p:cNvSpPr>
            <a:spLocks noGrp="1"/>
          </p:cNvSpPr>
          <p:nvPr>
            <p:ph type="title"/>
          </p:nvPr>
        </p:nvSpPr>
        <p:spPr/>
        <p:txBody>
          <a:bodyPr/>
          <a:lstStyle/>
          <a:p>
            <a:r>
              <a:rPr lang="en-US" dirty="0"/>
              <a:t>Random Forests</a:t>
            </a:r>
          </a:p>
        </p:txBody>
      </p:sp>
      <p:sp>
        <p:nvSpPr>
          <p:cNvPr id="5" name="Slide Number Placeholder 4">
            <a:extLst>
              <a:ext uri="{FF2B5EF4-FFF2-40B4-BE49-F238E27FC236}">
                <a16:creationId xmlns:a16="http://schemas.microsoft.com/office/drawing/2014/main" id="{4F837747-3CF5-FFB1-4BF6-66A03C992CE0}"/>
              </a:ext>
            </a:extLst>
          </p:cNvPr>
          <p:cNvSpPr>
            <a:spLocks noGrp="1"/>
          </p:cNvSpPr>
          <p:nvPr>
            <p:ph type="sldNum" sz="quarter" idx="12"/>
          </p:nvPr>
        </p:nvSpPr>
        <p:spPr/>
        <p:txBody>
          <a:bodyPr/>
          <a:lstStyle/>
          <a:p>
            <a:fld id="{2362E893-7686-413F-A880-5FE9AB1CA900}" type="slidenum">
              <a:rPr lang="en-US" smtClean="0"/>
              <a:t>12</a:t>
            </a:fld>
            <a:endParaRPr lang="en-US"/>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4290B89F-9550-E25D-8E0D-4B2C19DB024F}"/>
                  </a:ext>
                </a:extLst>
              </p:cNvPr>
              <p:cNvSpPr txBox="1"/>
              <p:nvPr/>
            </p:nvSpPr>
            <p:spPr>
              <a:xfrm>
                <a:off x="931653" y="1690688"/>
                <a:ext cx="9980762" cy="3424207"/>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Gill Sans MT" panose="020B0502020104020203" pitchFamily="34" charset="0"/>
                  </a:rPr>
                  <a:t>Random forests use trees as base learners in the bagging process</a:t>
                </a:r>
              </a:p>
              <a:p>
                <a:pPr marL="285750" indent="-285750">
                  <a:buFont typeface="Arial" panose="020B0604020202020204" pitchFamily="34" charset="0"/>
                  <a:buChar char="•"/>
                </a:pPr>
                <a:endParaRPr lang="en-US" dirty="0">
                  <a:latin typeface="Gill Sans MT" panose="020B0502020104020203" pitchFamily="34" charset="0"/>
                </a:endParaRPr>
              </a:p>
              <a:p>
                <a:pPr marL="285750" indent="-285750">
                  <a:buFont typeface="Arial" panose="020B0604020202020204" pitchFamily="34" charset="0"/>
                  <a:buChar char="•"/>
                </a:pPr>
                <a:r>
                  <a:rPr lang="en-US" dirty="0">
                    <a:latin typeface="Gill Sans MT" panose="020B0502020104020203" pitchFamily="34" charset="0"/>
                  </a:rPr>
                  <a:t>They use a random subset of features for each model (feature bagging) to avoid over-focusing on variables that have high predictive ability only for specific subsets of samples</a:t>
                </a:r>
              </a:p>
              <a:p>
                <a:pPr marL="285750" indent="-285750">
                  <a:buFont typeface="Arial" panose="020B0604020202020204" pitchFamily="34" charset="0"/>
                  <a:buChar char="•"/>
                </a:pPr>
                <a:endParaRPr lang="en-US" dirty="0">
                  <a:latin typeface="Gill Sans MT" panose="020B0502020104020203" pitchFamily="34" charset="0"/>
                </a:endParaRPr>
              </a:p>
              <a:p>
                <a:pPr marL="285750" indent="-285750">
                  <a:buFont typeface="Arial" panose="020B0604020202020204" pitchFamily="34" charset="0"/>
                  <a:buChar char="•"/>
                </a:pPr>
                <a:r>
                  <a:rPr lang="en-US" dirty="0">
                    <a:latin typeface="Gill Sans MT" panose="020B0502020104020203" pitchFamily="34" charset="0"/>
                  </a:rPr>
                  <a:t>Typical number of features used for each learner for a classification task with p features is </a:t>
                </a:r>
                <a14:m>
                  <m:oMath xmlns:m="http://schemas.openxmlformats.org/officeDocument/2006/math">
                    <m:rad>
                      <m:radPr>
                        <m:degHide m:val="on"/>
                        <m:ctrlPr>
                          <a:rPr lang="en-US" b="0" i="1" smtClean="0">
                            <a:latin typeface="Cambria Math" panose="02040503050406030204" pitchFamily="18" charset="0"/>
                          </a:rPr>
                        </m:ctrlPr>
                      </m:radPr>
                      <m:deg/>
                      <m:e>
                        <m:r>
                          <a:rPr lang="en-US" b="0" i="1" smtClean="0">
                            <a:latin typeface="Cambria Math" panose="02040503050406030204" pitchFamily="18" charset="0"/>
                          </a:rPr>
                          <m:t>𝑝</m:t>
                        </m:r>
                      </m:e>
                    </m:rad>
                    <m:r>
                      <a:rPr lang="en-US" b="0" i="0" smtClean="0">
                        <a:latin typeface="Cambria Math" panose="02040503050406030204" pitchFamily="18" charset="0"/>
                      </a:rPr>
                      <m:t>,</m:t>
                    </m:r>
                  </m:oMath>
                </a14:m>
                <a:r>
                  <a:rPr lang="en-US" dirty="0">
                    <a:latin typeface="Gill Sans MT" panose="020B0502020104020203" pitchFamily="34" charset="0"/>
                  </a:rPr>
                  <a:t> but in practice the best values should be tuned </a:t>
                </a:r>
              </a:p>
              <a:p>
                <a:pPr marL="285750" indent="-285750">
                  <a:buFont typeface="Arial" panose="020B0604020202020204" pitchFamily="34" charset="0"/>
                  <a:buChar char="•"/>
                </a:pPr>
                <a:endParaRPr lang="en-US" dirty="0">
                  <a:latin typeface="Gill Sans MT" panose="020B0502020104020203" pitchFamily="34" charset="0"/>
                </a:endParaRPr>
              </a:p>
              <a:p>
                <a:pPr marL="285750" indent="-285750">
                  <a:buFont typeface="Arial" panose="020B0604020202020204" pitchFamily="34" charset="0"/>
                  <a:buChar char="•"/>
                </a:pPr>
                <a:r>
                  <a:rPr lang="en-US" dirty="0">
                    <a:latin typeface="Gill Sans MT" panose="020B0502020104020203" pitchFamily="34" charset="0"/>
                  </a:rPr>
                  <a:t>Random forests generally outperform decision trees as they are usually less over-fitted to training data</a:t>
                </a:r>
              </a:p>
              <a:p>
                <a:pPr marL="285750" indent="-285750">
                  <a:buFont typeface="Arial" panose="020B0604020202020204" pitchFamily="34" charset="0"/>
                  <a:buChar char="•"/>
                </a:pPr>
                <a:endParaRPr lang="en-US" dirty="0">
                  <a:latin typeface="Gill Sans MT" panose="020B0502020104020203" pitchFamily="34" charset="0"/>
                </a:endParaRPr>
              </a:p>
              <a:p>
                <a:pPr marL="285750" indent="-285750">
                  <a:buFont typeface="Arial" panose="020B0604020202020204" pitchFamily="34" charset="0"/>
                  <a:buChar char="•"/>
                </a:pPr>
                <a:endParaRPr lang="en-US" dirty="0">
                  <a:latin typeface="Gill Sans MT" panose="020B0502020104020203" pitchFamily="34" charset="0"/>
                </a:endParaRPr>
              </a:p>
              <a:p>
                <a:pPr marL="285750" indent="-285750">
                  <a:buFont typeface="Arial" panose="020B0604020202020204" pitchFamily="34" charset="0"/>
                  <a:buChar char="•"/>
                </a:pPr>
                <a:endParaRPr lang="en-US" dirty="0">
                  <a:latin typeface="Gill Sans MT" panose="020B0502020104020203" pitchFamily="34" charset="0"/>
                </a:endParaRPr>
              </a:p>
            </p:txBody>
          </p:sp>
        </mc:Choice>
        <mc:Fallback xmlns="">
          <p:sp>
            <p:nvSpPr>
              <p:cNvPr id="3" name="TextBox 2">
                <a:extLst>
                  <a:ext uri="{FF2B5EF4-FFF2-40B4-BE49-F238E27FC236}">
                    <a16:creationId xmlns:a16="http://schemas.microsoft.com/office/drawing/2014/main" id="{4290B89F-9550-E25D-8E0D-4B2C19DB024F}"/>
                  </a:ext>
                </a:extLst>
              </p:cNvPr>
              <p:cNvSpPr txBox="1">
                <a:spLocks noRot="1" noChangeAspect="1" noMove="1" noResize="1" noEditPoints="1" noAdjustHandles="1" noChangeArrowheads="1" noChangeShapeType="1" noTextEdit="1"/>
              </p:cNvSpPr>
              <p:nvPr/>
            </p:nvSpPr>
            <p:spPr>
              <a:xfrm>
                <a:off x="931653" y="1690688"/>
                <a:ext cx="9980762" cy="3424207"/>
              </a:xfrm>
              <a:prstGeom prst="rect">
                <a:avLst/>
              </a:prstGeom>
              <a:blipFill>
                <a:blip r:embed="rId2"/>
                <a:stretch>
                  <a:fillRect l="-428" t="-890"/>
                </a:stretch>
              </a:blipFill>
            </p:spPr>
            <p:txBody>
              <a:bodyPr/>
              <a:lstStyle/>
              <a:p>
                <a:r>
                  <a:rPr lang="en-US">
                    <a:noFill/>
                  </a:rPr>
                  <a:t> </a:t>
                </a:r>
              </a:p>
            </p:txBody>
          </p:sp>
        </mc:Fallback>
      </mc:AlternateContent>
      <p:sp>
        <p:nvSpPr>
          <p:cNvPr id="4" name="AutoShape 2" descr="Illustration of random forest trees. | Download Scientific Diagram">
            <a:extLst>
              <a:ext uri="{FF2B5EF4-FFF2-40B4-BE49-F238E27FC236}">
                <a16:creationId xmlns:a16="http://schemas.microsoft.com/office/drawing/2014/main" id="{6440EC40-3263-7F6C-C113-F4E279C3F2FD}"/>
              </a:ext>
            </a:extLst>
          </p:cNvPr>
          <p:cNvSpPr>
            <a:spLocks noChangeAspect="1" noChangeArrowheads="1"/>
          </p:cNvSpPr>
          <p:nvPr/>
        </p:nvSpPr>
        <p:spPr bwMode="auto">
          <a:xfrm>
            <a:off x="5943599" y="3276599"/>
            <a:ext cx="1759789" cy="175978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5BCE47A7-7627-904B-AA9B-E8120A007CF8}"/>
              </a:ext>
            </a:extLst>
          </p:cNvPr>
          <p:cNvPicPr>
            <a:picLocks noChangeAspect="1"/>
          </p:cNvPicPr>
          <p:nvPr/>
        </p:nvPicPr>
        <p:blipFill>
          <a:blip r:embed="rId3"/>
          <a:stretch>
            <a:fillRect/>
          </a:stretch>
        </p:blipFill>
        <p:spPr>
          <a:xfrm>
            <a:off x="7093527" y="4428656"/>
            <a:ext cx="3680849" cy="2292819"/>
          </a:xfrm>
          <a:prstGeom prst="rect">
            <a:avLst/>
          </a:prstGeom>
        </p:spPr>
      </p:pic>
      <p:sp>
        <p:nvSpPr>
          <p:cNvPr id="12" name="TextBox 11">
            <a:extLst>
              <a:ext uri="{FF2B5EF4-FFF2-40B4-BE49-F238E27FC236}">
                <a16:creationId xmlns:a16="http://schemas.microsoft.com/office/drawing/2014/main" id="{C483AF6E-9DEC-D42F-6207-D0ECE680133A}"/>
              </a:ext>
            </a:extLst>
          </p:cNvPr>
          <p:cNvSpPr txBox="1"/>
          <p:nvPr/>
        </p:nvSpPr>
        <p:spPr>
          <a:xfrm>
            <a:off x="2916512" y="5366290"/>
            <a:ext cx="4038975" cy="369332"/>
          </a:xfrm>
          <a:prstGeom prst="rect">
            <a:avLst/>
          </a:prstGeom>
          <a:noFill/>
        </p:spPr>
        <p:txBody>
          <a:bodyPr wrap="square" rtlCol="0">
            <a:spAutoFit/>
          </a:bodyPr>
          <a:lstStyle/>
          <a:p>
            <a:r>
              <a:rPr lang="en-US" dirty="0">
                <a:latin typeface="Gill Sans MT" panose="020B0502020104020203" pitchFamily="34" charset="0"/>
              </a:rPr>
              <a:t>Figure 6.  A general random forest model</a:t>
            </a:r>
          </a:p>
        </p:txBody>
      </p:sp>
    </p:spTree>
    <p:extLst>
      <p:ext uri="{BB962C8B-B14F-4D97-AF65-F5344CB8AC3E}">
        <p14:creationId xmlns:p14="http://schemas.microsoft.com/office/powerpoint/2010/main" val="40845465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002A06-5A9F-C406-219E-05A7AC025255}"/>
              </a:ext>
            </a:extLst>
          </p:cNvPr>
          <p:cNvSpPr>
            <a:spLocks noGrp="1"/>
          </p:cNvSpPr>
          <p:nvPr>
            <p:ph type="title"/>
          </p:nvPr>
        </p:nvSpPr>
        <p:spPr/>
        <p:txBody>
          <a:bodyPr/>
          <a:lstStyle/>
          <a:p>
            <a:r>
              <a:rPr lang="en-US" dirty="0"/>
              <a:t>Random Forests</a:t>
            </a:r>
          </a:p>
        </p:txBody>
      </p:sp>
      <p:sp>
        <p:nvSpPr>
          <p:cNvPr id="3" name="Slide Number Placeholder 2">
            <a:extLst>
              <a:ext uri="{FF2B5EF4-FFF2-40B4-BE49-F238E27FC236}">
                <a16:creationId xmlns:a16="http://schemas.microsoft.com/office/drawing/2014/main" id="{9E54E69F-A125-3E71-38C8-2DD0407F23AE}"/>
              </a:ext>
            </a:extLst>
          </p:cNvPr>
          <p:cNvSpPr>
            <a:spLocks noGrp="1"/>
          </p:cNvSpPr>
          <p:nvPr>
            <p:ph type="sldNum" sz="quarter" idx="12"/>
          </p:nvPr>
        </p:nvSpPr>
        <p:spPr/>
        <p:txBody>
          <a:bodyPr/>
          <a:lstStyle/>
          <a:p>
            <a:fld id="{2362E893-7686-413F-A880-5FE9AB1CA900}" type="slidenum">
              <a:rPr lang="en-US" smtClean="0"/>
              <a:t>13</a:t>
            </a:fld>
            <a:endParaRPr lang="en-US"/>
          </a:p>
        </p:txBody>
      </p:sp>
      <p:pic>
        <p:nvPicPr>
          <p:cNvPr id="10242" name="Picture 2" descr="Why Do Random Forests Work? · statistics.cool">
            <a:hlinkClick r:id="rId2"/>
            <a:extLst>
              <a:ext uri="{FF2B5EF4-FFF2-40B4-BE49-F238E27FC236}">
                <a16:creationId xmlns:a16="http://schemas.microsoft.com/office/drawing/2014/main" id="{93820515-4DA3-28D9-FE7A-BB4F28F205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99190" y="1783146"/>
            <a:ext cx="6593620" cy="47097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62187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EE377-1685-6B50-D125-A5E3116001F8}"/>
              </a:ext>
            </a:extLst>
          </p:cNvPr>
          <p:cNvSpPr>
            <a:spLocks noGrp="1"/>
          </p:cNvSpPr>
          <p:nvPr>
            <p:ph type="title"/>
          </p:nvPr>
        </p:nvSpPr>
        <p:spPr>
          <a:xfrm>
            <a:off x="838200" y="2766218"/>
            <a:ext cx="10515600" cy="1325563"/>
          </a:xfrm>
        </p:spPr>
        <p:txBody>
          <a:bodyPr/>
          <a:lstStyle/>
          <a:p>
            <a:r>
              <a:rPr lang="en-US" dirty="0"/>
              <a:t>Boosting METHODS</a:t>
            </a:r>
          </a:p>
        </p:txBody>
      </p:sp>
    </p:spTree>
    <p:extLst>
      <p:ext uri="{BB962C8B-B14F-4D97-AF65-F5344CB8AC3E}">
        <p14:creationId xmlns:p14="http://schemas.microsoft.com/office/powerpoint/2010/main" val="28295633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E6D5FC-2C2F-98D7-5F49-E2375215ADBB}"/>
              </a:ext>
            </a:extLst>
          </p:cNvPr>
          <p:cNvSpPr>
            <a:spLocks noGrp="1"/>
          </p:cNvSpPr>
          <p:nvPr>
            <p:ph type="title"/>
          </p:nvPr>
        </p:nvSpPr>
        <p:spPr/>
        <p:txBody>
          <a:bodyPr/>
          <a:lstStyle/>
          <a:p>
            <a:r>
              <a:rPr lang="en-US" dirty="0"/>
              <a:t>Boosting Methods</a:t>
            </a:r>
          </a:p>
        </p:txBody>
      </p:sp>
      <p:sp>
        <p:nvSpPr>
          <p:cNvPr id="3" name="Slide Number Placeholder 2">
            <a:extLst>
              <a:ext uri="{FF2B5EF4-FFF2-40B4-BE49-F238E27FC236}">
                <a16:creationId xmlns:a16="http://schemas.microsoft.com/office/drawing/2014/main" id="{D439E16A-77EA-5B3A-BC2F-B35A4DEBBF08}"/>
              </a:ext>
            </a:extLst>
          </p:cNvPr>
          <p:cNvSpPr>
            <a:spLocks noGrp="1"/>
          </p:cNvSpPr>
          <p:nvPr>
            <p:ph type="sldNum" sz="quarter" idx="12"/>
          </p:nvPr>
        </p:nvSpPr>
        <p:spPr/>
        <p:txBody>
          <a:bodyPr/>
          <a:lstStyle/>
          <a:p>
            <a:fld id="{2362E893-7686-413F-A880-5FE9AB1CA900}" type="slidenum">
              <a:rPr lang="en-US" smtClean="0"/>
              <a:t>15</a:t>
            </a:fld>
            <a:endParaRPr lang="en-US"/>
          </a:p>
        </p:txBody>
      </p:sp>
      <p:sp>
        <p:nvSpPr>
          <p:cNvPr id="4" name="TextBox 3">
            <a:extLst>
              <a:ext uri="{FF2B5EF4-FFF2-40B4-BE49-F238E27FC236}">
                <a16:creationId xmlns:a16="http://schemas.microsoft.com/office/drawing/2014/main" id="{CD90A9F4-69EA-20F7-94D2-8803A429FFF4}"/>
              </a:ext>
            </a:extLst>
          </p:cNvPr>
          <p:cNvSpPr txBox="1"/>
          <p:nvPr/>
        </p:nvSpPr>
        <p:spPr>
          <a:xfrm>
            <a:off x="966158" y="1690687"/>
            <a:ext cx="9954884" cy="3139321"/>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Gill Sans MT" panose="020B0502020104020203" pitchFamily="34" charset="0"/>
              </a:rPr>
              <a:t>Boosting methods combine “weak” learners to create a single strong learner</a:t>
            </a:r>
          </a:p>
          <a:p>
            <a:pPr marL="285750" indent="-285750">
              <a:buFont typeface="Arial" panose="020B0604020202020204" pitchFamily="34" charset="0"/>
              <a:buChar char="•"/>
            </a:pPr>
            <a:endParaRPr lang="en-US" dirty="0">
              <a:latin typeface="Gill Sans MT" panose="020B0502020104020203" pitchFamily="34" charset="0"/>
            </a:endParaRPr>
          </a:p>
          <a:p>
            <a:pPr marL="285750" indent="-285750">
              <a:buFont typeface="Arial" panose="020B0604020202020204" pitchFamily="34" charset="0"/>
              <a:buChar char="•"/>
            </a:pPr>
            <a:r>
              <a:rPr lang="en-US" dirty="0">
                <a:latin typeface="Gill Sans MT" panose="020B0502020104020203" pitchFamily="34" charset="0"/>
              </a:rPr>
              <a:t>Weak learners are models that are only slightly better than random guessing</a:t>
            </a:r>
          </a:p>
          <a:p>
            <a:pPr marL="285750" indent="-285750">
              <a:buFont typeface="Arial" panose="020B0604020202020204" pitchFamily="34" charset="0"/>
              <a:buChar char="•"/>
            </a:pPr>
            <a:endParaRPr lang="en-US" dirty="0">
              <a:latin typeface="Gill Sans MT" panose="020B0502020104020203" pitchFamily="34" charset="0"/>
            </a:endParaRPr>
          </a:p>
          <a:p>
            <a:pPr marL="285750" indent="-285750">
              <a:buFont typeface="Arial" panose="020B0604020202020204" pitchFamily="34" charset="0"/>
              <a:buChar char="•"/>
            </a:pPr>
            <a:r>
              <a:rPr lang="en-US" dirty="0">
                <a:latin typeface="Gill Sans MT" panose="020B0502020104020203" pitchFamily="34" charset="0"/>
              </a:rPr>
              <a:t>The strong learner is usually created by adding weighted weak learners together and reweighting data to prioritize incorrectly labeled samples (or regression errors) as the process continues</a:t>
            </a:r>
          </a:p>
          <a:p>
            <a:pPr marL="285750" indent="-285750">
              <a:buFont typeface="Arial" panose="020B0604020202020204" pitchFamily="34" charset="0"/>
              <a:buChar char="•"/>
            </a:pPr>
            <a:endParaRPr lang="en-US" dirty="0">
              <a:latin typeface="Gill Sans MT" panose="020B0502020104020203" pitchFamily="34" charset="0"/>
            </a:endParaRPr>
          </a:p>
          <a:p>
            <a:pPr marL="285750" indent="-285750">
              <a:buFont typeface="Arial" panose="020B0604020202020204" pitchFamily="34" charset="0"/>
              <a:buChar char="•"/>
            </a:pPr>
            <a:r>
              <a:rPr lang="en-US" dirty="0">
                <a:latin typeface="Gill Sans MT" panose="020B0502020104020203" pitchFamily="34" charset="0"/>
              </a:rPr>
              <a:t>Boosting methods are ensemble methods (similar to random forests etc.) that prioritize misclassified data and perform sequential error minimization</a:t>
            </a:r>
          </a:p>
          <a:p>
            <a:pPr marL="285750" indent="-285750">
              <a:buFont typeface="Arial" panose="020B0604020202020204" pitchFamily="34" charset="0"/>
              <a:buChar char="•"/>
            </a:pPr>
            <a:endParaRPr lang="en-US" dirty="0">
              <a:latin typeface="Gill Sans MT" panose="020B0502020104020203" pitchFamily="34" charset="0"/>
            </a:endParaRPr>
          </a:p>
          <a:p>
            <a:pPr marL="285750" indent="-285750">
              <a:buFont typeface="Arial" panose="020B0604020202020204" pitchFamily="34" charset="0"/>
              <a:buChar char="•"/>
            </a:pPr>
            <a:endParaRPr lang="en-US" dirty="0">
              <a:latin typeface="Gill Sans MT" panose="020B0502020104020203" pitchFamily="34" charset="0"/>
            </a:endParaRPr>
          </a:p>
        </p:txBody>
      </p:sp>
      <p:sp>
        <p:nvSpPr>
          <p:cNvPr id="6" name="TextBox 5">
            <a:extLst>
              <a:ext uri="{FF2B5EF4-FFF2-40B4-BE49-F238E27FC236}">
                <a16:creationId xmlns:a16="http://schemas.microsoft.com/office/drawing/2014/main" id="{F6D41F5A-16F4-A2D5-4BA1-BAB50A72D607}"/>
              </a:ext>
            </a:extLst>
          </p:cNvPr>
          <p:cNvSpPr txBox="1"/>
          <p:nvPr/>
        </p:nvSpPr>
        <p:spPr>
          <a:xfrm>
            <a:off x="4149305" y="5075569"/>
            <a:ext cx="2958861" cy="369332"/>
          </a:xfrm>
          <a:prstGeom prst="rect">
            <a:avLst/>
          </a:prstGeom>
          <a:noFill/>
        </p:spPr>
        <p:txBody>
          <a:bodyPr wrap="square" rtlCol="0">
            <a:spAutoFit/>
          </a:bodyPr>
          <a:lstStyle/>
          <a:p>
            <a:r>
              <a:rPr lang="en-US" dirty="0">
                <a:latin typeface="Gill Sans MT" panose="020B0502020104020203" pitchFamily="34" charset="0"/>
              </a:rPr>
              <a:t>Figure 7. Bagging vs. boosting</a:t>
            </a:r>
          </a:p>
        </p:txBody>
      </p:sp>
      <p:pic>
        <p:nvPicPr>
          <p:cNvPr id="8" name="Picture 7">
            <a:extLst>
              <a:ext uri="{FF2B5EF4-FFF2-40B4-BE49-F238E27FC236}">
                <a16:creationId xmlns:a16="http://schemas.microsoft.com/office/drawing/2014/main" id="{51104171-EC72-A469-B6A5-40DE6C7DBF51}"/>
              </a:ext>
            </a:extLst>
          </p:cNvPr>
          <p:cNvPicPr>
            <a:picLocks noChangeAspect="1"/>
          </p:cNvPicPr>
          <p:nvPr/>
        </p:nvPicPr>
        <p:blipFill>
          <a:blip r:embed="rId2"/>
          <a:stretch>
            <a:fillRect/>
          </a:stretch>
        </p:blipFill>
        <p:spPr>
          <a:xfrm>
            <a:off x="6948218" y="4217538"/>
            <a:ext cx="4277624" cy="2138812"/>
          </a:xfrm>
          <a:prstGeom prst="rect">
            <a:avLst/>
          </a:prstGeom>
        </p:spPr>
      </p:pic>
    </p:spTree>
    <p:extLst>
      <p:ext uri="{BB962C8B-B14F-4D97-AF65-F5344CB8AC3E}">
        <p14:creationId xmlns:p14="http://schemas.microsoft.com/office/powerpoint/2010/main" val="33698579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B71EBF-D365-A39C-9A63-CA9681C6AE3F}"/>
              </a:ext>
            </a:extLst>
          </p:cNvPr>
          <p:cNvSpPr>
            <a:spLocks noGrp="1"/>
          </p:cNvSpPr>
          <p:nvPr>
            <p:ph type="title"/>
          </p:nvPr>
        </p:nvSpPr>
        <p:spPr/>
        <p:txBody>
          <a:bodyPr/>
          <a:lstStyle/>
          <a:p>
            <a:r>
              <a:rPr lang="en-US" dirty="0" err="1"/>
              <a:t>Adaboost</a:t>
            </a:r>
            <a:endParaRPr lang="en-US" dirty="0"/>
          </a:p>
        </p:txBody>
      </p:sp>
      <p:sp>
        <p:nvSpPr>
          <p:cNvPr id="3" name="Slide Number Placeholder 2">
            <a:extLst>
              <a:ext uri="{FF2B5EF4-FFF2-40B4-BE49-F238E27FC236}">
                <a16:creationId xmlns:a16="http://schemas.microsoft.com/office/drawing/2014/main" id="{DEC22B03-CC73-3302-4531-72929B5E43A8}"/>
              </a:ext>
            </a:extLst>
          </p:cNvPr>
          <p:cNvSpPr>
            <a:spLocks noGrp="1"/>
          </p:cNvSpPr>
          <p:nvPr>
            <p:ph type="sldNum" sz="quarter" idx="12"/>
          </p:nvPr>
        </p:nvSpPr>
        <p:spPr/>
        <p:txBody>
          <a:bodyPr/>
          <a:lstStyle/>
          <a:p>
            <a:fld id="{2362E893-7686-413F-A880-5FE9AB1CA900}" type="slidenum">
              <a:rPr lang="en-US" smtClean="0"/>
              <a:t>16</a:t>
            </a:fld>
            <a:endParaRPr lang="en-US"/>
          </a:p>
        </p:txBody>
      </p:sp>
      <p:sp>
        <p:nvSpPr>
          <p:cNvPr id="4" name="TextBox 3">
            <a:extLst>
              <a:ext uri="{FF2B5EF4-FFF2-40B4-BE49-F238E27FC236}">
                <a16:creationId xmlns:a16="http://schemas.microsoft.com/office/drawing/2014/main" id="{9FBC80F3-6BB7-2A1C-8D26-ADF23D9E4DBB}"/>
              </a:ext>
            </a:extLst>
          </p:cNvPr>
          <p:cNvSpPr txBox="1"/>
          <p:nvPr/>
        </p:nvSpPr>
        <p:spPr>
          <a:xfrm>
            <a:off x="838200" y="1690688"/>
            <a:ext cx="10213676" cy="2862322"/>
          </a:xfrm>
          <a:prstGeom prst="rect">
            <a:avLst/>
          </a:prstGeom>
          <a:noFill/>
        </p:spPr>
        <p:txBody>
          <a:bodyPr wrap="square" rtlCol="0">
            <a:spAutoFit/>
          </a:bodyPr>
          <a:lstStyle/>
          <a:p>
            <a:pPr marL="285750" indent="-285750">
              <a:buFont typeface="Arial" panose="020B0604020202020204" pitchFamily="34" charset="0"/>
              <a:buChar char="•"/>
            </a:pPr>
            <a:r>
              <a:rPr lang="en-US" dirty="0" err="1">
                <a:latin typeface="Gill Sans MT" panose="020B0502020104020203" pitchFamily="34" charset="0"/>
              </a:rPr>
              <a:t>Adaboost</a:t>
            </a:r>
            <a:r>
              <a:rPr lang="en-US" dirty="0">
                <a:latin typeface="Gill Sans MT" panose="020B0502020104020203" pitchFamily="34" charset="0"/>
              </a:rPr>
              <a:t> (Adaptive Boosting) is one of the most popular boosting algorithms</a:t>
            </a:r>
          </a:p>
          <a:p>
            <a:pPr marL="285750" indent="-285750">
              <a:buFont typeface="Arial" panose="020B0604020202020204" pitchFamily="34" charset="0"/>
              <a:buChar char="•"/>
            </a:pPr>
            <a:endParaRPr lang="en-US" dirty="0">
              <a:latin typeface="Gill Sans MT" panose="020B0502020104020203" pitchFamily="34" charset="0"/>
            </a:endParaRPr>
          </a:p>
          <a:p>
            <a:pPr marL="285750" indent="-285750">
              <a:buFont typeface="Arial" panose="020B0604020202020204" pitchFamily="34" charset="0"/>
              <a:buChar char="•"/>
            </a:pPr>
            <a:r>
              <a:rPr lang="en-US" dirty="0">
                <a:latin typeface="Gill Sans MT" panose="020B0502020104020203" pitchFamily="34" charset="0"/>
              </a:rPr>
              <a:t>It starts by assigning the same weights to each sample and fitting a learner to the samples</a:t>
            </a:r>
          </a:p>
          <a:p>
            <a:pPr marL="285750" indent="-285750">
              <a:buFont typeface="Arial" panose="020B0604020202020204" pitchFamily="34" charset="0"/>
              <a:buChar char="•"/>
            </a:pPr>
            <a:endParaRPr lang="en-US" dirty="0">
              <a:latin typeface="Gill Sans MT" panose="020B0502020104020203" pitchFamily="34" charset="0"/>
            </a:endParaRPr>
          </a:p>
          <a:p>
            <a:pPr marL="285750" indent="-285750">
              <a:buFont typeface="Arial" panose="020B0604020202020204" pitchFamily="34" charset="0"/>
              <a:buChar char="•"/>
            </a:pPr>
            <a:r>
              <a:rPr lang="en-US" dirty="0">
                <a:latin typeface="Gill Sans MT" panose="020B0502020104020203" pitchFamily="34" charset="0"/>
              </a:rPr>
              <a:t>The samples are then reweighted according to the error of the prediction of the model. More weight is given to samples with higher prediction error and to models with better predictive ability</a:t>
            </a:r>
          </a:p>
          <a:p>
            <a:pPr marL="285750" indent="-285750">
              <a:buFont typeface="Arial" panose="020B0604020202020204" pitchFamily="34" charset="0"/>
              <a:buChar char="•"/>
            </a:pPr>
            <a:endParaRPr lang="en-US" dirty="0">
              <a:latin typeface="Gill Sans MT" panose="020B0502020104020203" pitchFamily="34" charset="0"/>
            </a:endParaRPr>
          </a:p>
          <a:p>
            <a:pPr marL="285750" indent="-285750">
              <a:buFont typeface="Arial" panose="020B0604020202020204" pitchFamily="34" charset="0"/>
              <a:buChar char="•"/>
            </a:pPr>
            <a:r>
              <a:rPr lang="en-US" dirty="0">
                <a:latin typeface="Gill Sans MT" panose="020B0502020104020203" pitchFamily="34" charset="0"/>
              </a:rPr>
              <a:t>As the process continues, new models are specialized for classifying a few </a:t>
            </a:r>
          </a:p>
          <a:p>
            <a:r>
              <a:rPr lang="en-US" dirty="0">
                <a:latin typeface="Gill Sans MT" panose="020B0502020104020203" pitchFamily="34" charset="0"/>
              </a:rPr>
              <a:t>hard-to-classify samples and thus have less say on the overall classification model</a:t>
            </a:r>
          </a:p>
          <a:p>
            <a:pPr marL="285750" indent="-285750">
              <a:buFont typeface="Arial" panose="020B0604020202020204" pitchFamily="34" charset="0"/>
              <a:buChar char="•"/>
            </a:pPr>
            <a:endParaRPr lang="en-US" dirty="0">
              <a:latin typeface="Gill Sans MT" panose="020B0502020104020203" pitchFamily="34" charset="0"/>
            </a:endParaRPr>
          </a:p>
        </p:txBody>
      </p:sp>
      <p:pic>
        <p:nvPicPr>
          <p:cNvPr id="10" name="Picture 9">
            <a:hlinkClick r:id="rId2"/>
            <a:extLst>
              <a:ext uri="{FF2B5EF4-FFF2-40B4-BE49-F238E27FC236}">
                <a16:creationId xmlns:a16="http://schemas.microsoft.com/office/drawing/2014/main" id="{7D23D2C4-60A8-8FFE-8624-377E013610E9}"/>
              </a:ext>
            </a:extLst>
          </p:cNvPr>
          <p:cNvPicPr>
            <a:picLocks noChangeAspect="1"/>
          </p:cNvPicPr>
          <p:nvPr/>
        </p:nvPicPr>
        <p:blipFill rotWithShape="1">
          <a:blip r:embed="rId3"/>
          <a:srcRect l="13465"/>
          <a:stretch/>
        </p:blipFill>
        <p:spPr>
          <a:xfrm>
            <a:off x="8446859" y="3494028"/>
            <a:ext cx="3182987" cy="3182835"/>
          </a:xfrm>
          <a:prstGeom prst="rect">
            <a:avLst/>
          </a:prstGeom>
        </p:spPr>
      </p:pic>
      <p:sp>
        <p:nvSpPr>
          <p:cNvPr id="11" name="TextBox 10">
            <a:extLst>
              <a:ext uri="{FF2B5EF4-FFF2-40B4-BE49-F238E27FC236}">
                <a16:creationId xmlns:a16="http://schemas.microsoft.com/office/drawing/2014/main" id="{A9AAAEFB-70BB-1B8C-DAB3-1055567EDB7E}"/>
              </a:ext>
            </a:extLst>
          </p:cNvPr>
          <p:cNvSpPr txBox="1"/>
          <p:nvPr/>
        </p:nvSpPr>
        <p:spPr>
          <a:xfrm>
            <a:off x="6321725" y="5430270"/>
            <a:ext cx="2288875" cy="369332"/>
          </a:xfrm>
          <a:prstGeom prst="rect">
            <a:avLst/>
          </a:prstGeom>
          <a:noFill/>
        </p:spPr>
        <p:txBody>
          <a:bodyPr wrap="square" rtlCol="0">
            <a:spAutoFit/>
          </a:bodyPr>
          <a:lstStyle/>
          <a:p>
            <a:r>
              <a:rPr lang="en-US" dirty="0">
                <a:latin typeface="Gill Sans MT" panose="020B0502020104020203" pitchFamily="34" charset="0"/>
              </a:rPr>
              <a:t>Figure 8.  </a:t>
            </a:r>
            <a:r>
              <a:rPr lang="en-US" dirty="0" err="1">
                <a:latin typeface="Gill Sans MT" panose="020B0502020104020203" pitchFamily="34" charset="0"/>
              </a:rPr>
              <a:t>Adaboost</a:t>
            </a:r>
            <a:endParaRPr lang="en-US" dirty="0">
              <a:latin typeface="Gill Sans MT" panose="020B0502020104020203" pitchFamily="34" charset="0"/>
            </a:endParaRPr>
          </a:p>
        </p:txBody>
      </p:sp>
    </p:spTree>
    <p:extLst>
      <p:ext uri="{BB962C8B-B14F-4D97-AF65-F5344CB8AC3E}">
        <p14:creationId xmlns:p14="http://schemas.microsoft.com/office/powerpoint/2010/main" val="41560708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19BD86-80DF-41E3-C08A-84C92AC5DCB3}"/>
              </a:ext>
            </a:extLst>
          </p:cNvPr>
          <p:cNvSpPr>
            <a:spLocks noGrp="1"/>
          </p:cNvSpPr>
          <p:nvPr>
            <p:ph type="title"/>
          </p:nvPr>
        </p:nvSpPr>
        <p:spPr/>
        <p:txBody>
          <a:bodyPr/>
          <a:lstStyle/>
          <a:p>
            <a:r>
              <a:rPr lang="en-US" dirty="0" err="1"/>
              <a:t>Adaboost</a:t>
            </a:r>
            <a:endParaRPr lang="en-US" dirty="0"/>
          </a:p>
        </p:txBody>
      </p:sp>
      <p:sp>
        <p:nvSpPr>
          <p:cNvPr id="3" name="Slide Number Placeholder 2">
            <a:extLst>
              <a:ext uri="{FF2B5EF4-FFF2-40B4-BE49-F238E27FC236}">
                <a16:creationId xmlns:a16="http://schemas.microsoft.com/office/drawing/2014/main" id="{54F047C0-6F30-0887-3D26-41E447C8DC82}"/>
              </a:ext>
            </a:extLst>
          </p:cNvPr>
          <p:cNvSpPr>
            <a:spLocks noGrp="1"/>
          </p:cNvSpPr>
          <p:nvPr>
            <p:ph type="sldNum" sz="quarter" idx="12"/>
          </p:nvPr>
        </p:nvSpPr>
        <p:spPr/>
        <p:txBody>
          <a:bodyPr/>
          <a:lstStyle/>
          <a:p>
            <a:fld id="{2362E893-7686-413F-A880-5FE9AB1CA900}" type="slidenum">
              <a:rPr lang="en-US" smtClean="0"/>
              <a:t>17</a:t>
            </a:fld>
            <a:endParaRPr lang="en-US"/>
          </a:p>
        </p:txBody>
      </p:sp>
      <p:pic>
        <p:nvPicPr>
          <p:cNvPr id="7" name="Picture 6">
            <a:hlinkClick r:id="rId2"/>
            <a:extLst>
              <a:ext uri="{FF2B5EF4-FFF2-40B4-BE49-F238E27FC236}">
                <a16:creationId xmlns:a16="http://schemas.microsoft.com/office/drawing/2014/main" id="{E0D38559-8407-5AB1-1082-567A81039B23}"/>
              </a:ext>
            </a:extLst>
          </p:cNvPr>
          <p:cNvPicPr>
            <a:picLocks noChangeAspect="1"/>
          </p:cNvPicPr>
          <p:nvPr/>
        </p:nvPicPr>
        <p:blipFill>
          <a:blip r:embed="rId3"/>
          <a:stretch>
            <a:fillRect/>
          </a:stretch>
        </p:blipFill>
        <p:spPr>
          <a:xfrm>
            <a:off x="2561669" y="1690688"/>
            <a:ext cx="7068661" cy="3368140"/>
          </a:xfrm>
          <a:prstGeom prst="rect">
            <a:avLst/>
          </a:prstGeom>
        </p:spPr>
      </p:pic>
      <p:sp>
        <p:nvSpPr>
          <p:cNvPr id="8" name="TextBox 7">
            <a:extLst>
              <a:ext uri="{FF2B5EF4-FFF2-40B4-BE49-F238E27FC236}">
                <a16:creationId xmlns:a16="http://schemas.microsoft.com/office/drawing/2014/main" id="{198B77CA-0280-D783-F7B2-95040ED1F045}"/>
              </a:ext>
            </a:extLst>
          </p:cNvPr>
          <p:cNvSpPr txBox="1"/>
          <p:nvPr/>
        </p:nvSpPr>
        <p:spPr>
          <a:xfrm>
            <a:off x="3248023" y="5245924"/>
            <a:ext cx="5695951" cy="923330"/>
          </a:xfrm>
          <a:prstGeom prst="rect">
            <a:avLst/>
          </a:prstGeom>
          <a:noFill/>
        </p:spPr>
        <p:txBody>
          <a:bodyPr wrap="square" rtlCol="0">
            <a:spAutoFit/>
          </a:bodyPr>
          <a:lstStyle/>
          <a:p>
            <a:r>
              <a:rPr lang="en-US" dirty="0">
                <a:latin typeface="Gill Sans MT" panose="020B0502020104020203" pitchFamily="34" charset="0"/>
              </a:rPr>
              <a:t>The </a:t>
            </a:r>
            <a:r>
              <a:rPr lang="en-US" dirty="0" err="1">
                <a:latin typeface="Gill Sans MT" panose="020B0502020104020203" pitchFamily="34" charset="0"/>
              </a:rPr>
              <a:t>Adaboost</a:t>
            </a:r>
            <a:r>
              <a:rPr lang="en-US" dirty="0">
                <a:latin typeface="Gill Sans MT" panose="020B0502020104020203" pitchFamily="34" charset="0"/>
              </a:rPr>
              <a:t> algorithm. Note that the error for a weak learner should always be less than 0.5 (classifying to the majority class)</a:t>
            </a:r>
          </a:p>
        </p:txBody>
      </p:sp>
    </p:spTree>
    <p:extLst>
      <p:ext uri="{BB962C8B-B14F-4D97-AF65-F5344CB8AC3E}">
        <p14:creationId xmlns:p14="http://schemas.microsoft.com/office/powerpoint/2010/main" val="30706982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483B2-07C3-5E2D-D68F-ACA5F5848442}"/>
              </a:ext>
            </a:extLst>
          </p:cNvPr>
          <p:cNvSpPr>
            <a:spLocks noGrp="1"/>
          </p:cNvSpPr>
          <p:nvPr>
            <p:ph type="title"/>
          </p:nvPr>
        </p:nvSpPr>
        <p:spPr/>
        <p:txBody>
          <a:bodyPr/>
          <a:lstStyle/>
          <a:p>
            <a:r>
              <a:rPr lang="en-US" dirty="0"/>
              <a:t>Gradient Boosting</a:t>
            </a:r>
          </a:p>
        </p:txBody>
      </p:sp>
      <p:sp>
        <p:nvSpPr>
          <p:cNvPr id="3" name="Slide Number Placeholder 2">
            <a:extLst>
              <a:ext uri="{FF2B5EF4-FFF2-40B4-BE49-F238E27FC236}">
                <a16:creationId xmlns:a16="http://schemas.microsoft.com/office/drawing/2014/main" id="{342727AE-E0EC-A33B-7BA4-760A1C3EE51F}"/>
              </a:ext>
            </a:extLst>
          </p:cNvPr>
          <p:cNvSpPr>
            <a:spLocks noGrp="1"/>
          </p:cNvSpPr>
          <p:nvPr>
            <p:ph type="sldNum" sz="quarter" idx="12"/>
          </p:nvPr>
        </p:nvSpPr>
        <p:spPr/>
        <p:txBody>
          <a:bodyPr/>
          <a:lstStyle/>
          <a:p>
            <a:fld id="{2362E893-7686-413F-A880-5FE9AB1CA900}" type="slidenum">
              <a:rPr lang="en-US" smtClean="0"/>
              <a:t>18</a:t>
            </a:fld>
            <a:endParaRPr lang="en-US"/>
          </a:p>
        </p:txBody>
      </p:sp>
      <p:sp>
        <p:nvSpPr>
          <p:cNvPr id="6" name="TextBox 5">
            <a:extLst>
              <a:ext uri="{FF2B5EF4-FFF2-40B4-BE49-F238E27FC236}">
                <a16:creationId xmlns:a16="http://schemas.microsoft.com/office/drawing/2014/main" id="{8B7B53D1-27F7-CDB1-0DBE-530A715213B1}"/>
              </a:ext>
            </a:extLst>
          </p:cNvPr>
          <p:cNvSpPr txBox="1"/>
          <p:nvPr/>
        </p:nvSpPr>
        <p:spPr>
          <a:xfrm>
            <a:off x="838200" y="1690688"/>
            <a:ext cx="10310004" cy="4247317"/>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Gill Sans MT" panose="020B0502020104020203" pitchFamily="34" charset="0"/>
              </a:rPr>
              <a:t>Fit a weak learner to the data</a:t>
            </a:r>
          </a:p>
          <a:p>
            <a:pPr marL="285750" indent="-285750">
              <a:buFont typeface="Arial" panose="020B0604020202020204" pitchFamily="34" charset="0"/>
              <a:buChar char="•"/>
            </a:pPr>
            <a:endParaRPr lang="en-US" dirty="0">
              <a:latin typeface="Gill Sans MT" panose="020B0502020104020203" pitchFamily="34" charset="0"/>
            </a:endParaRPr>
          </a:p>
          <a:p>
            <a:pPr marL="285750" indent="-285750">
              <a:buFont typeface="Arial" panose="020B0604020202020204" pitchFamily="34" charset="0"/>
              <a:buChar char="•"/>
            </a:pPr>
            <a:r>
              <a:rPr lang="en-US" dirty="0">
                <a:latin typeface="Gill Sans MT" panose="020B0502020104020203" pitchFamily="34" charset="0"/>
              </a:rPr>
              <a:t>Sequentially fit and add models that result in the largest improvement to a loss function (using gradients)</a:t>
            </a:r>
          </a:p>
          <a:p>
            <a:endParaRPr lang="en-US" dirty="0">
              <a:latin typeface="Gill Sans MT" panose="020B0502020104020203" pitchFamily="34" charset="0"/>
            </a:endParaRPr>
          </a:p>
          <a:p>
            <a:pPr marL="285750" indent="-285750">
              <a:buFont typeface="Arial" panose="020B0604020202020204" pitchFamily="34" charset="0"/>
              <a:buChar char="•"/>
            </a:pPr>
            <a:r>
              <a:rPr lang="en-US" dirty="0">
                <a:latin typeface="Gill Sans MT" panose="020B0502020104020203" pitchFamily="34" charset="0"/>
              </a:rPr>
              <a:t>Continue until a stopping rule applies</a:t>
            </a:r>
          </a:p>
          <a:p>
            <a:pPr marL="285750" indent="-285750">
              <a:buFont typeface="Arial" panose="020B0604020202020204" pitchFamily="34" charset="0"/>
              <a:buChar char="•"/>
            </a:pPr>
            <a:endParaRPr lang="en-US" dirty="0">
              <a:latin typeface="Gill Sans MT" panose="020B0502020104020203" pitchFamily="34" charset="0"/>
            </a:endParaRPr>
          </a:p>
          <a:p>
            <a:pPr marL="285750" indent="-285750">
              <a:buFont typeface="Arial" panose="020B0604020202020204" pitchFamily="34" charset="0"/>
              <a:buChar char="•"/>
            </a:pPr>
            <a:r>
              <a:rPr lang="en-US" dirty="0">
                <a:latin typeface="Gill Sans MT" panose="020B0502020104020203" pitchFamily="34" charset="0"/>
              </a:rPr>
              <a:t>Different types of loss function (as long as they are differentiable) can be minimized for classification tasks</a:t>
            </a:r>
          </a:p>
          <a:p>
            <a:r>
              <a:rPr lang="en-US" dirty="0">
                <a:latin typeface="Gill Sans MT" panose="020B0502020104020203" pitchFamily="34" charset="0"/>
              </a:rPr>
              <a:t>using gradient descent</a:t>
            </a:r>
          </a:p>
          <a:p>
            <a:endParaRPr lang="en-US" dirty="0">
              <a:latin typeface="Gill Sans MT" panose="020B0502020104020203" pitchFamily="34" charset="0"/>
            </a:endParaRPr>
          </a:p>
          <a:p>
            <a:pPr marL="285750" indent="-285750">
              <a:buFont typeface="Arial" panose="020B0604020202020204" pitchFamily="34" charset="0"/>
              <a:buChar char="•"/>
            </a:pPr>
            <a:r>
              <a:rPr lang="en-US" dirty="0">
                <a:latin typeface="Gill Sans MT" panose="020B0502020104020203" pitchFamily="34" charset="0"/>
              </a:rPr>
              <a:t>Shrinkage parameter (ranges from 0 to 1) multiplies the new model by a scalar to avoid overfitting</a:t>
            </a:r>
          </a:p>
          <a:p>
            <a:pPr marL="285750" indent="-285750">
              <a:buFont typeface="Arial" panose="020B0604020202020204" pitchFamily="34" charset="0"/>
              <a:buChar char="•"/>
            </a:pPr>
            <a:endParaRPr lang="en-US" dirty="0">
              <a:latin typeface="Gill Sans MT" panose="020B0502020104020203" pitchFamily="34" charset="0"/>
            </a:endParaRPr>
          </a:p>
          <a:p>
            <a:pPr marL="285750" indent="-285750">
              <a:buFont typeface="Arial" panose="020B0604020202020204" pitchFamily="34" charset="0"/>
              <a:buChar char="•"/>
            </a:pPr>
            <a:r>
              <a:rPr lang="en-US" dirty="0">
                <a:latin typeface="Gill Sans MT" panose="020B0502020104020203" pitchFamily="34" charset="0"/>
              </a:rPr>
              <a:t>Specific parameters for gradient boosted trees (depth of trees, number of trees etc.)</a:t>
            </a:r>
          </a:p>
          <a:p>
            <a:pPr marL="285750" indent="-285750">
              <a:buFont typeface="Arial" panose="020B0604020202020204" pitchFamily="34" charset="0"/>
              <a:buChar char="•"/>
            </a:pPr>
            <a:endParaRPr lang="en-US" dirty="0">
              <a:latin typeface="Gill Sans MT" panose="020B0502020104020203" pitchFamily="34" charset="0"/>
            </a:endParaRPr>
          </a:p>
          <a:p>
            <a:pPr marL="285750" indent="-285750">
              <a:buFont typeface="Arial" panose="020B0604020202020204" pitchFamily="34" charset="0"/>
              <a:buChar char="•"/>
            </a:pPr>
            <a:r>
              <a:rPr lang="en-US" dirty="0">
                <a:latin typeface="Gill Sans MT" panose="020B0502020104020203" pitchFamily="34" charset="0"/>
              </a:rPr>
              <a:t>Stochastic gradient descent (SGD) samples a fraction of the data to converge faster while avoiding local minima</a:t>
            </a:r>
          </a:p>
        </p:txBody>
      </p:sp>
    </p:spTree>
    <p:extLst>
      <p:ext uri="{BB962C8B-B14F-4D97-AF65-F5344CB8AC3E}">
        <p14:creationId xmlns:p14="http://schemas.microsoft.com/office/powerpoint/2010/main" val="517714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2B807E-4E37-D3F3-75D2-35D986AA8372}"/>
              </a:ext>
            </a:extLst>
          </p:cNvPr>
          <p:cNvSpPr>
            <a:spLocks noGrp="1"/>
          </p:cNvSpPr>
          <p:nvPr>
            <p:ph type="title"/>
          </p:nvPr>
        </p:nvSpPr>
        <p:spPr/>
        <p:txBody>
          <a:bodyPr/>
          <a:lstStyle/>
          <a:p>
            <a:r>
              <a:rPr lang="en-US" dirty="0"/>
              <a:t>Gradient Boosting</a:t>
            </a:r>
          </a:p>
        </p:txBody>
      </p:sp>
      <p:sp>
        <p:nvSpPr>
          <p:cNvPr id="3" name="Slide Number Placeholder 2">
            <a:extLst>
              <a:ext uri="{FF2B5EF4-FFF2-40B4-BE49-F238E27FC236}">
                <a16:creationId xmlns:a16="http://schemas.microsoft.com/office/drawing/2014/main" id="{E639769D-8956-2AA3-83A2-96206E60E420}"/>
              </a:ext>
            </a:extLst>
          </p:cNvPr>
          <p:cNvSpPr>
            <a:spLocks noGrp="1"/>
          </p:cNvSpPr>
          <p:nvPr>
            <p:ph type="sldNum" sz="quarter" idx="12"/>
          </p:nvPr>
        </p:nvSpPr>
        <p:spPr/>
        <p:txBody>
          <a:bodyPr/>
          <a:lstStyle/>
          <a:p>
            <a:fld id="{2362E893-7686-413F-A880-5FE9AB1CA900}" type="slidenum">
              <a:rPr lang="en-US" smtClean="0"/>
              <a:t>19</a:t>
            </a:fld>
            <a:endParaRPr lang="en-US"/>
          </a:p>
        </p:txBody>
      </p:sp>
      <p:pic>
        <p:nvPicPr>
          <p:cNvPr id="5" name="Picture 2" descr="Gradient Boosting Machines · UC Business Analytics R Programming Guide">
            <a:extLst>
              <a:ext uri="{FF2B5EF4-FFF2-40B4-BE49-F238E27FC236}">
                <a16:creationId xmlns:a16="http://schemas.microsoft.com/office/drawing/2014/main" id="{C4049246-B8B4-4E93-B10D-269A586777C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0035"/>
          <a:stretch/>
        </p:blipFill>
        <p:spPr bwMode="auto">
          <a:xfrm>
            <a:off x="838200" y="1690688"/>
            <a:ext cx="5640238" cy="507422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B2CF4799-C508-05F0-7C32-D27265AAA1F6}"/>
              </a:ext>
            </a:extLst>
          </p:cNvPr>
          <p:cNvSpPr txBox="1"/>
          <p:nvPr/>
        </p:nvSpPr>
        <p:spPr>
          <a:xfrm>
            <a:off x="6478438" y="3045125"/>
            <a:ext cx="5003320" cy="923330"/>
          </a:xfrm>
          <a:prstGeom prst="rect">
            <a:avLst/>
          </a:prstGeom>
          <a:noFill/>
        </p:spPr>
        <p:txBody>
          <a:bodyPr wrap="square" rtlCol="0">
            <a:spAutoFit/>
          </a:bodyPr>
          <a:lstStyle/>
          <a:p>
            <a:r>
              <a:rPr lang="en-US">
                <a:latin typeface="Gill Sans MT" panose="020B0502020104020203" pitchFamily="34" charset="0"/>
              </a:rPr>
              <a:t>Figure 9. </a:t>
            </a:r>
            <a:r>
              <a:rPr lang="en-US" dirty="0">
                <a:latin typeface="Gill Sans MT" panose="020B0502020104020203" pitchFamily="34" charset="0"/>
              </a:rPr>
              <a:t>Gradient boosted regression tree. Trees are sequentially added together to make a more accurate model </a:t>
            </a:r>
          </a:p>
        </p:txBody>
      </p:sp>
    </p:spTree>
    <p:extLst>
      <p:ext uri="{BB962C8B-B14F-4D97-AF65-F5344CB8AC3E}">
        <p14:creationId xmlns:p14="http://schemas.microsoft.com/office/powerpoint/2010/main" val="36691234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EE377-1685-6B50-D125-A5E3116001F8}"/>
              </a:ext>
            </a:extLst>
          </p:cNvPr>
          <p:cNvSpPr>
            <a:spLocks noGrp="1"/>
          </p:cNvSpPr>
          <p:nvPr>
            <p:ph type="title"/>
          </p:nvPr>
        </p:nvSpPr>
        <p:spPr>
          <a:xfrm>
            <a:off x="838200" y="2766218"/>
            <a:ext cx="10515600" cy="1325563"/>
          </a:xfrm>
        </p:spPr>
        <p:txBody>
          <a:bodyPr/>
          <a:lstStyle/>
          <a:p>
            <a:r>
              <a:rPr lang="en-US" dirty="0"/>
              <a:t>TREE-BASED METHODS</a:t>
            </a:r>
          </a:p>
        </p:txBody>
      </p:sp>
    </p:spTree>
    <p:extLst>
      <p:ext uri="{BB962C8B-B14F-4D97-AF65-F5344CB8AC3E}">
        <p14:creationId xmlns:p14="http://schemas.microsoft.com/office/powerpoint/2010/main" val="29699248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CEF3E0-9DCA-C867-F216-DCCA6BCF5797}"/>
              </a:ext>
            </a:extLst>
          </p:cNvPr>
          <p:cNvSpPr>
            <a:spLocks noGrp="1"/>
          </p:cNvSpPr>
          <p:nvPr>
            <p:ph type="title"/>
          </p:nvPr>
        </p:nvSpPr>
        <p:spPr/>
        <p:txBody>
          <a:bodyPr/>
          <a:lstStyle/>
          <a:p>
            <a:r>
              <a:rPr lang="en-US" dirty="0" err="1"/>
              <a:t>XGBoost</a:t>
            </a:r>
            <a:endParaRPr lang="en-US" dirty="0"/>
          </a:p>
        </p:txBody>
      </p:sp>
      <p:sp>
        <p:nvSpPr>
          <p:cNvPr id="3" name="Slide Number Placeholder 2">
            <a:extLst>
              <a:ext uri="{FF2B5EF4-FFF2-40B4-BE49-F238E27FC236}">
                <a16:creationId xmlns:a16="http://schemas.microsoft.com/office/drawing/2014/main" id="{761C10A9-4D41-AD2C-BA0A-26FA00E05A80}"/>
              </a:ext>
            </a:extLst>
          </p:cNvPr>
          <p:cNvSpPr>
            <a:spLocks noGrp="1"/>
          </p:cNvSpPr>
          <p:nvPr>
            <p:ph type="sldNum" sz="quarter" idx="12"/>
          </p:nvPr>
        </p:nvSpPr>
        <p:spPr/>
        <p:txBody>
          <a:bodyPr/>
          <a:lstStyle/>
          <a:p>
            <a:fld id="{2362E893-7686-413F-A880-5FE9AB1CA900}" type="slidenum">
              <a:rPr lang="en-US" smtClean="0"/>
              <a:t>20</a:t>
            </a:fld>
            <a:endParaRPr lang="en-US"/>
          </a:p>
        </p:txBody>
      </p:sp>
      <p:sp>
        <p:nvSpPr>
          <p:cNvPr id="4" name="TextBox 3">
            <a:extLst>
              <a:ext uri="{FF2B5EF4-FFF2-40B4-BE49-F238E27FC236}">
                <a16:creationId xmlns:a16="http://schemas.microsoft.com/office/drawing/2014/main" id="{FBA20ED8-7CDB-86C4-CA95-3CC72E45593D}"/>
              </a:ext>
            </a:extLst>
          </p:cNvPr>
          <p:cNvSpPr txBox="1"/>
          <p:nvPr/>
        </p:nvSpPr>
        <p:spPr>
          <a:xfrm>
            <a:off x="1009290" y="1759788"/>
            <a:ext cx="10222301" cy="3139321"/>
          </a:xfrm>
          <a:prstGeom prst="rect">
            <a:avLst/>
          </a:prstGeom>
          <a:noFill/>
        </p:spPr>
        <p:txBody>
          <a:bodyPr wrap="square" rtlCol="0">
            <a:spAutoFit/>
          </a:bodyPr>
          <a:lstStyle/>
          <a:p>
            <a:pPr marL="285750" indent="-285750">
              <a:buFont typeface="Arial" panose="020B0604020202020204" pitchFamily="34" charset="0"/>
              <a:buChar char="•"/>
            </a:pPr>
            <a:r>
              <a:rPr lang="en-US" dirty="0" err="1">
                <a:latin typeface="Gill Sans MT" panose="020B0502020104020203" pitchFamily="34" charset="0"/>
              </a:rPr>
              <a:t>XGBoost</a:t>
            </a:r>
            <a:r>
              <a:rPr lang="en-US" dirty="0">
                <a:latin typeface="Gill Sans MT" panose="020B0502020104020203" pitchFamily="34" charset="0"/>
              </a:rPr>
              <a:t> (</a:t>
            </a:r>
            <a:r>
              <a:rPr lang="en-US" dirty="0" err="1">
                <a:latin typeface="Gill Sans MT" panose="020B0502020104020203" pitchFamily="34" charset="0"/>
              </a:rPr>
              <a:t>eXtreme</a:t>
            </a:r>
            <a:r>
              <a:rPr lang="en-US" dirty="0">
                <a:latin typeface="Gill Sans MT" panose="020B0502020104020203" pitchFamily="34" charset="0"/>
              </a:rPr>
              <a:t> Gradient Boosting) is a gradient-boosted decision tree machine learning library </a:t>
            </a:r>
          </a:p>
          <a:p>
            <a:pPr marL="285750" indent="-285750">
              <a:buFont typeface="Arial" panose="020B0604020202020204" pitchFamily="34" charset="0"/>
              <a:buChar char="•"/>
            </a:pPr>
            <a:endParaRPr lang="en-US" dirty="0">
              <a:latin typeface="Gill Sans MT" panose="020B0502020104020203" pitchFamily="34" charset="0"/>
            </a:endParaRPr>
          </a:p>
          <a:p>
            <a:pPr marL="285750" indent="-285750">
              <a:buFont typeface="Arial" panose="020B0604020202020204" pitchFamily="34" charset="0"/>
              <a:buChar char="•"/>
            </a:pPr>
            <a:r>
              <a:rPr lang="en-US" dirty="0">
                <a:latin typeface="Gill Sans MT" panose="020B0502020104020203" pitchFamily="34" charset="0"/>
              </a:rPr>
              <a:t>Computationally efficient. Works great for structured tabular data</a:t>
            </a:r>
          </a:p>
          <a:p>
            <a:pPr marL="285750" indent="-285750">
              <a:buFont typeface="Arial" panose="020B0604020202020204" pitchFamily="34" charset="0"/>
              <a:buChar char="•"/>
            </a:pPr>
            <a:endParaRPr lang="en-US" dirty="0">
              <a:latin typeface="Gill Sans MT" panose="020B0502020104020203" pitchFamily="34" charset="0"/>
            </a:endParaRPr>
          </a:p>
          <a:p>
            <a:pPr marL="285750" indent="-285750">
              <a:buFont typeface="Arial" panose="020B0604020202020204" pitchFamily="34" charset="0"/>
              <a:buChar char="•"/>
            </a:pPr>
            <a:r>
              <a:rPr lang="en-US" dirty="0">
                <a:latin typeface="Gill Sans MT" panose="020B0502020104020203" pitchFamily="34" charset="0"/>
              </a:rPr>
              <a:t>*</a:t>
            </a:r>
            <a:r>
              <a:rPr lang="en-US" dirty="0" err="1">
                <a:latin typeface="Gill Sans MT" panose="020B0502020104020203" pitchFamily="34" charset="0"/>
              </a:rPr>
              <a:t>XGBoost</a:t>
            </a:r>
            <a:r>
              <a:rPr lang="en-US" dirty="0">
                <a:latin typeface="Gill Sans MT" panose="020B0502020104020203" pitchFamily="34" charset="0"/>
              </a:rPr>
              <a:t> uses the newton’s method instead of the regular descent algorithm and uses various measures to regularize the tree (L1 and L2 norms). See </a:t>
            </a:r>
            <a:r>
              <a:rPr lang="en-US" dirty="0">
                <a:hlinkClick r:id="rId2"/>
              </a:rPr>
              <a:t>What makes “</a:t>
            </a:r>
            <a:r>
              <a:rPr lang="en-US" dirty="0" err="1">
                <a:hlinkClick r:id="rId2"/>
              </a:rPr>
              <a:t>XGBoost</a:t>
            </a:r>
            <a:r>
              <a:rPr lang="en-US" dirty="0">
                <a:hlinkClick r:id="rId2"/>
              </a:rPr>
              <a:t>” so Extreme?. A comprehensive guide to the inner… | by Eoghan </a:t>
            </a:r>
            <a:r>
              <a:rPr lang="en-US" dirty="0" err="1">
                <a:hlinkClick r:id="rId2"/>
              </a:rPr>
              <a:t>Keany</a:t>
            </a:r>
            <a:r>
              <a:rPr lang="en-US" dirty="0">
                <a:hlinkClick r:id="rId2"/>
              </a:rPr>
              <a:t> | Analytics Vidhya | Medium</a:t>
            </a:r>
            <a:r>
              <a:rPr lang="en-US" dirty="0"/>
              <a:t> for more information</a:t>
            </a:r>
            <a:endParaRPr lang="en-US" dirty="0">
              <a:latin typeface="Gill Sans MT" panose="020B0502020104020203" pitchFamily="34" charset="0"/>
            </a:endParaRPr>
          </a:p>
          <a:p>
            <a:pPr marL="285750" indent="-285750">
              <a:buFont typeface="Arial" panose="020B0604020202020204" pitchFamily="34" charset="0"/>
              <a:buChar char="•"/>
            </a:pPr>
            <a:endParaRPr lang="en-US" dirty="0">
              <a:latin typeface="Gill Sans MT" panose="020B0502020104020203" pitchFamily="34" charset="0"/>
            </a:endParaRPr>
          </a:p>
          <a:p>
            <a:pPr marL="285750" indent="-285750">
              <a:buFont typeface="Arial" panose="020B0604020202020204" pitchFamily="34" charset="0"/>
              <a:buChar char="•"/>
            </a:pPr>
            <a:endParaRPr lang="en-US" dirty="0">
              <a:latin typeface="Gill Sans MT" panose="020B0502020104020203" pitchFamily="34" charset="0"/>
            </a:endParaRPr>
          </a:p>
          <a:p>
            <a:pPr marL="285750" indent="-285750">
              <a:buFont typeface="Arial" panose="020B0604020202020204" pitchFamily="34" charset="0"/>
              <a:buChar char="•"/>
            </a:pPr>
            <a:endParaRPr lang="en-US" dirty="0">
              <a:latin typeface="Gill Sans MT" panose="020B0502020104020203" pitchFamily="34" charset="0"/>
            </a:endParaRPr>
          </a:p>
          <a:p>
            <a:pPr marL="285750" indent="-285750">
              <a:buFont typeface="Arial" panose="020B0604020202020204" pitchFamily="34" charset="0"/>
              <a:buChar char="•"/>
            </a:pPr>
            <a:endParaRPr lang="en-US" dirty="0">
              <a:latin typeface="Gill Sans MT" panose="020B0502020104020203" pitchFamily="34" charset="0"/>
            </a:endParaRPr>
          </a:p>
        </p:txBody>
      </p:sp>
      <p:pic>
        <p:nvPicPr>
          <p:cNvPr id="28" name="Picture 2" descr="Benchmark Performance of XGBoost">
            <a:hlinkClick r:id="rId3"/>
            <a:extLst>
              <a:ext uri="{FF2B5EF4-FFF2-40B4-BE49-F238E27FC236}">
                <a16:creationId xmlns:a16="http://schemas.microsoft.com/office/drawing/2014/main" id="{3DFD5866-2962-97ED-41FC-77A3B59D9D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88988" y="3856641"/>
            <a:ext cx="4393721" cy="2636233"/>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a16="http://schemas.microsoft.com/office/drawing/2014/main" id="{C8FCED07-F256-C58F-5D25-AE0F7FA85CA2}"/>
              </a:ext>
            </a:extLst>
          </p:cNvPr>
          <p:cNvSpPr txBox="1"/>
          <p:nvPr/>
        </p:nvSpPr>
        <p:spPr>
          <a:xfrm>
            <a:off x="2208363" y="4899109"/>
            <a:ext cx="4580626" cy="369332"/>
          </a:xfrm>
          <a:prstGeom prst="rect">
            <a:avLst/>
          </a:prstGeom>
          <a:noFill/>
        </p:spPr>
        <p:txBody>
          <a:bodyPr wrap="square" rtlCol="0">
            <a:spAutoFit/>
          </a:bodyPr>
          <a:lstStyle/>
          <a:p>
            <a:r>
              <a:rPr lang="en-US" dirty="0">
                <a:latin typeface="Gill Sans MT" panose="020B0502020104020203" pitchFamily="34" charset="0"/>
              </a:rPr>
              <a:t>Figure 10. Benchmark performance of </a:t>
            </a:r>
            <a:r>
              <a:rPr lang="en-US" dirty="0" err="1">
                <a:latin typeface="Gill Sans MT" panose="020B0502020104020203" pitchFamily="34" charset="0"/>
              </a:rPr>
              <a:t>xgboost</a:t>
            </a:r>
            <a:r>
              <a:rPr lang="en-US" dirty="0">
                <a:latin typeface="Gill Sans MT" panose="020B0502020104020203" pitchFamily="34" charset="0"/>
              </a:rPr>
              <a:t> </a:t>
            </a:r>
          </a:p>
        </p:txBody>
      </p:sp>
    </p:spTree>
    <p:extLst>
      <p:ext uri="{BB962C8B-B14F-4D97-AF65-F5344CB8AC3E}">
        <p14:creationId xmlns:p14="http://schemas.microsoft.com/office/powerpoint/2010/main" val="41684823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6AA163-BDBA-DF1E-D8B5-50684BD081B2}"/>
              </a:ext>
            </a:extLst>
          </p:cNvPr>
          <p:cNvSpPr>
            <a:spLocks noGrp="1"/>
          </p:cNvSpPr>
          <p:nvPr>
            <p:ph type="title"/>
          </p:nvPr>
        </p:nvSpPr>
        <p:spPr/>
        <p:txBody>
          <a:bodyPr/>
          <a:lstStyle/>
          <a:p>
            <a:r>
              <a:rPr lang="en-US" dirty="0"/>
              <a:t>Tree-Based Methods</a:t>
            </a:r>
          </a:p>
        </p:txBody>
      </p:sp>
      <p:sp>
        <p:nvSpPr>
          <p:cNvPr id="7" name="TextBox 6">
            <a:extLst>
              <a:ext uri="{FF2B5EF4-FFF2-40B4-BE49-F238E27FC236}">
                <a16:creationId xmlns:a16="http://schemas.microsoft.com/office/drawing/2014/main" id="{2755339E-0F74-9CBF-283D-BEEEF58A78D7}"/>
              </a:ext>
            </a:extLst>
          </p:cNvPr>
          <p:cNvSpPr txBox="1"/>
          <p:nvPr/>
        </p:nvSpPr>
        <p:spPr>
          <a:xfrm>
            <a:off x="4438349" y="5264400"/>
            <a:ext cx="3648673" cy="307777"/>
          </a:xfrm>
          <a:prstGeom prst="rect">
            <a:avLst/>
          </a:prstGeom>
          <a:noFill/>
        </p:spPr>
        <p:txBody>
          <a:bodyPr wrap="square" rtlCol="0">
            <a:spAutoFit/>
          </a:bodyPr>
          <a:lstStyle/>
          <a:p>
            <a:r>
              <a:rPr lang="en-US" sz="1400" dirty="0">
                <a:latin typeface="Gill Sans MT" panose="020B0502020104020203" pitchFamily="34" charset="0"/>
              </a:rPr>
              <a:t>Figure 1. Classification with tree-based methods</a:t>
            </a:r>
          </a:p>
        </p:txBody>
      </p:sp>
      <p:sp>
        <p:nvSpPr>
          <p:cNvPr id="8" name="Slide Number Placeholder 7">
            <a:extLst>
              <a:ext uri="{FF2B5EF4-FFF2-40B4-BE49-F238E27FC236}">
                <a16:creationId xmlns:a16="http://schemas.microsoft.com/office/drawing/2014/main" id="{ED738D39-9FBA-E5B2-770F-6616A42D215D}"/>
              </a:ext>
            </a:extLst>
          </p:cNvPr>
          <p:cNvSpPr>
            <a:spLocks noGrp="1"/>
          </p:cNvSpPr>
          <p:nvPr>
            <p:ph type="sldNum" sz="quarter" idx="12"/>
          </p:nvPr>
        </p:nvSpPr>
        <p:spPr/>
        <p:txBody>
          <a:bodyPr/>
          <a:lstStyle/>
          <a:p>
            <a:fld id="{2362E893-7686-413F-A880-5FE9AB1CA900}" type="slidenum">
              <a:rPr lang="en-US" smtClean="0"/>
              <a:t>3</a:t>
            </a:fld>
            <a:endParaRPr lang="en-US" dirty="0"/>
          </a:p>
        </p:txBody>
      </p:sp>
      <p:pic>
        <p:nvPicPr>
          <p:cNvPr id="30" name="Picture 29">
            <a:hlinkClick r:id="rId2"/>
            <a:extLst>
              <a:ext uri="{FF2B5EF4-FFF2-40B4-BE49-F238E27FC236}">
                <a16:creationId xmlns:a16="http://schemas.microsoft.com/office/drawing/2014/main" id="{22DB55A7-19D7-2830-4289-20D9B0E4D43D}"/>
              </a:ext>
            </a:extLst>
          </p:cNvPr>
          <p:cNvPicPr>
            <a:picLocks noChangeAspect="1"/>
          </p:cNvPicPr>
          <p:nvPr/>
        </p:nvPicPr>
        <p:blipFill>
          <a:blip r:embed="rId3"/>
          <a:stretch>
            <a:fillRect/>
          </a:stretch>
        </p:blipFill>
        <p:spPr>
          <a:xfrm>
            <a:off x="1678394" y="1831347"/>
            <a:ext cx="8835211" cy="3195305"/>
          </a:xfrm>
          <a:prstGeom prst="rect">
            <a:avLst/>
          </a:prstGeom>
        </p:spPr>
      </p:pic>
    </p:spTree>
    <p:extLst>
      <p:ext uri="{BB962C8B-B14F-4D97-AF65-F5344CB8AC3E}">
        <p14:creationId xmlns:p14="http://schemas.microsoft.com/office/powerpoint/2010/main" val="38536543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CCA7B5-BC4C-5F3B-A2A8-FA301C580C9C}"/>
              </a:ext>
            </a:extLst>
          </p:cNvPr>
          <p:cNvSpPr>
            <a:spLocks noGrp="1"/>
          </p:cNvSpPr>
          <p:nvPr>
            <p:ph type="title"/>
          </p:nvPr>
        </p:nvSpPr>
        <p:spPr>
          <a:ln>
            <a:noFill/>
            <a:round/>
          </a:ln>
        </p:spPr>
        <p:txBody>
          <a:bodyPr/>
          <a:lstStyle/>
          <a:p>
            <a:r>
              <a:rPr lang="en-US" dirty="0"/>
              <a:t>Tree-Based Methods</a:t>
            </a:r>
          </a:p>
        </p:txBody>
      </p:sp>
      <p:sp>
        <p:nvSpPr>
          <p:cNvPr id="8" name="Slide Number Placeholder 7">
            <a:extLst>
              <a:ext uri="{FF2B5EF4-FFF2-40B4-BE49-F238E27FC236}">
                <a16:creationId xmlns:a16="http://schemas.microsoft.com/office/drawing/2014/main" id="{F6E6C0D5-C5A5-3FC3-3085-5FFF683B58E7}"/>
              </a:ext>
            </a:extLst>
          </p:cNvPr>
          <p:cNvSpPr>
            <a:spLocks noGrp="1"/>
          </p:cNvSpPr>
          <p:nvPr>
            <p:ph type="sldNum" sz="quarter" idx="12"/>
          </p:nvPr>
        </p:nvSpPr>
        <p:spPr/>
        <p:txBody>
          <a:bodyPr/>
          <a:lstStyle/>
          <a:p>
            <a:fld id="{2362E893-7686-413F-A880-5FE9AB1CA900}" type="slidenum">
              <a:rPr lang="en-US" smtClean="0"/>
              <a:t>4</a:t>
            </a:fld>
            <a:endParaRPr lang="en-US"/>
          </a:p>
        </p:txBody>
      </p:sp>
      <p:sp>
        <p:nvSpPr>
          <p:cNvPr id="4" name="TextBox 3">
            <a:extLst>
              <a:ext uri="{FF2B5EF4-FFF2-40B4-BE49-F238E27FC236}">
                <a16:creationId xmlns:a16="http://schemas.microsoft.com/office/drawing/2014/main" id="{24B30150-BFB9-7153-9E2F-8B1BEDAD00C1}"/>
              </a:ext>
            </a:extLst>
          </p:cNvPr>
          <p:cNvSpPr txBox="1"/>
          <p:nvPr/>
        </p:nvSpPr>
        <p:spPr>
          <a:xfrm>
            <a:off x="838198" y="1647467"/>
            <a:ext cx="10515600" cy="2862322"/>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Gill Sans MT" panose="020B0502020104020203" pitchFamily="34" charset="0"/>
              </a:rPr>
              <a:t>Tree-based methods partition the feature space into a set of rectangles</a:t>
            </a:r>
          </a:p>
          <a:p>
            <a:pPr marL="285750" indent="-285750">
              <a:buFont typeface="Arial" panose="020B0604020202020204" pitchFamily="34" charset="0"/>
              <a:buChar char="•"/>
            </a:pPr>
            <a:endParaRPr lang="en-US" dirty="0">
              <a:latin typeface="Gill Sans MT" panose="020B0502020104020203" pitchFamily="34" charset="0"/>
            </a:endParaRPr>
          </a:p>
          <a:p>
            <a:pPr marL="285750" indent="-285750">
              <a:buFont typeface="Arial" panose="020B0604020202020204" pitchFamily="34" charset="0"/>
              <a:buChar char="•"/>
            </a:pPr>
            <a:r>
              <a:rPr lang="en-US" dirty="0">
                <a:latin typeface="Gill Sans MT" panose="020B0502020104020203" pitchFamily="34" charset="0"/>
              </a:rPr>
              <a:t>Fit a simple model (like a constant) to each region</a:t>
            </a:r>
          </a:p>
          <a:p>
            <a:pPr marL="285750" indent="-285750">
              <a:buFont typeface="Arial" panose="020B0604020202020204" pitchFamily="34" charset="0"/>
              <a:buChar char="•"/>
            </a:pPr>
            <a:endParaRPr lang="en-US" dirty="0">
              <a:latin typeface="Gill Sans MT" panose="020B0502020104020203" pitchFamily="34" charset="0"/>
            </a:endParaRPr>
          </a:p>
          <a:p>
            <a:pPr marL="285750" indent="-285750">
              <a:buFont typeface="Arial" panose="020B0604020202020204" pitchFamily="34" charset="0"/>
              <a:buChar char="•"/>
            </a:pPr>
            <a:r>
              <a:rPr lang="en-US" dirty="0">
                <a:latin typeface="Gill Sans MT" panose="020B0502020104020203" pitchFamily="34" charset="0"/>
              </a:rPr>
              <a:t>The region might be hard to describe</a:t>
            </a:r>
          </a:p>
          <a:p>
            <a:pPr marL="285750" indent="-285750">
              <a:buFont typeface="Arial" panose="020B0604020202020204" pitchFamily="34" charset="0"/>
              <a:buChar char="•"/>
            </a:pPr>
            <a:endParaRPr lang="en-US" dirty="0">
              <a:latin typeface="Gill Sans MT" panose="020B0502020104020203" pitchFamily="34" charset="0"/>
            </a:endParaRPr>
          </a:p>
          <a:p>
            <a:pPr marL="285750" indent="-285750">
              <a:buFont typeface="Arial" panose="020B0604020202020204" pitchFamily="34" charset="0"/>
              <a:buChar char="•"/>
            </a:pPr>
            <a:r>
              <a:rPr lang="en-US" dirty="0">
                <a:latin typeface="Gill Sans MT" panose="020B0502020104020203" pitchFamily="34" charset="0"/>
              </a:rPr>
              <a:t>Two approaches to partitioning: Regular splitting vs. Recursive binary splitting </a:t>
            </a:r>
          </a:p>
          <a:p>
            <a:pPr marL="285750" indent="-285750">
              <a:buFont typeface="Arial" panose="020B0604020202020204" pitchFamily="34" charset="0"/>
              <a:buChar char="•"/>
            </a:pPr>
            <a:endParaRPr lang="en-US" dirty="0">
              <a:latin typeface="Gill Sans MT" panose="020B0502020104020203" pitchFamily="34" charset="0"/>
            </a:endParaRPr>
          </a:p>
          <a:p>
            <a:endParaRPr lang="en-US" dirty="0">
              <a:latin typeface="Gill Sans MT" panose="020B0502020104020203" pitchFamily="34" charset="0"/>
            </a:endParaRPr>
          </a:p>
          <a:p>
            <a:pPr marL="285750" indent="-285750">
              <a:buFont typeface="Arial" panose="020B0604020202020204" pitchFamily="34" charset="0"/>
              <a:buChar char="•"/>
            </a:pPr>
            <a:endParaRPr lang="en-US" dirty="0">
              <a:latin typeface="Gill Sans MT" panose="020B0502020104020203" pitchFamily="34" charset="0"/>
            </a:endParaRPr>
          </a:p>
        </p:txBody>
      </p:sp>
      <p:pic>
        <p:nvPicPr>
          <p:cNvPr id="9" name="Picture 8">
            <a:extLst>
              <a:ext uri="{FF2B5EF4-FFF2-40B4-BE49-F238E27FC236}">
                <a16:creationId xmlns:a16="http://schemas.microsoft.com/office/drawing/2014/main" id="{E6DA4C0A-D9F4-3042-944E-54FA65176CE4}"/>
              </a:ext>
            </a:extLst>
          </p:cNvPr>
          <p:cNvPicPr>
            <a:picLocks noChangeAspect="1"/>
          </p:cNvPicPr>
          <p:nvPr/>
        </p:nvPicPr>
        <p:blipFill>
          <a:blip r:embed="rId2"/>
          <a:stretch>
            <a:fillRect/>
          </a:stretch>
        </p:blipFill>
        <p:spPr>
          <a:xfrm>
            <a:off x="398393" y="3723621"/>
            <a:ext cx="5881474" cy="2448063"/>
          </a:xfrm>
          <a:prstGeom prst="rect">
            <a:avLst/>
          </a:prstGeom>
        </p:spPr>
      </p:pic>
      <p:sp>
        <p:nvSpPr>
          <p:cNvPr id="11" name="TextBox 10">
            <a:extLst>
              <a:ext uri="{FF2B5EF4-FFF2-40B4-BE49-F238E27FC236}">
                <a16:creationId xmlns:a16="http://schemas.microsoft.com/office/drawing/2014/main" id="{899B4646-F184-1C12-6166-19D9B9A03E66}"/>
              </a:ext>
            </a:extLst>
          </p:cNvPr>
          <p:cNvSpPr txBox="1"/>
          <p:nvPr/>
        </p:nvSpPr>
        <p:spPr>
          <a:xfrm>
            <a:off x="6095998" y="4578320"/>
            <a:ext cx="5513733" cy="369332"/>
          </a:xfrm>
          <a:prstGeom prst="rect">
            <a:avLst/>
          </a:prstGeom>
          <a:noFill/>
        </p:spPr>
        <p:txBody>
          <a:bodyPr wrap="square" rtlCol="0">
            <a:spAutoFit/>
          </a:bodyPr>
          <a:lstStyle/>
          <a:p>
            <a:r>
              <a:rPr lang="en-US" dirty="0">
                <a:latin typeface="Gill Sans MT" panose="020B0502020104020203" pitchFamily="34" charset="0"/>
              </a:rPr>
              <a:t>Figure 2. Regular splitting vs. Recursive binary splitting </a:t>
            </a:r>
          </a:p>
        </p:txBody>
      </p:sp>
    </p:spTree>
    <p:extLst>
      <p:ext uri="{BB962C8B-B14F-4D97-AF65-F5344CB8AC3E}">
        <p14:creationId xmlns:p14="http://schemas.microsoft.com/office/powerpoint/2010/main" val="6208599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19F95B-E160-7FC3-BB3A-960B80C81C93}"/>
              </a:ext>
            </a:extLst>
          </p:cNvPr>
          <p:cNvSpPr>
            <a:spLocks noGrp="1"/>
          </p:cNvSpPr>
          <p:nvPr>
            <p:ph type="title"/>
          </p:nvPr>
        </p:nvSpPr>
        <p:spPr/>
        <p:txBody>
          <a:bodyPr/>
          <a:lstStyle/>
          <a:p>
            <a:r>
              <a:rPr lang="en-US" dirty="0"/>
              <a:t>Tree-Based Methods</a:t>
            </a:r>
          </a:p>
        </p:txBody>
      </p:sp>
      <p:sp>
        <p:nvSpPr>
          <p:cNvPr id="3" name="Slide Number Placeholder 2">
            <a:extLst>
              <a:ext uri="{FF2B5EF4-FFF2-40B4-BE49-F238E27FC236}">
                <a16:creationId xmlns:a16="http://schemas.microsoft.com/office/drawing/2014/main" id="{003B44FB-EE5B-8C47-DE7D-6ACF66FEE15A}"/>
              </a:ext>
            </a:extLst>
          </p:cNvPr>
          <p:cNvSpPr>
            <a:spLocks noGrp="1"/>
          </p:cNvSpPr>
          <p:nvPr>
            <p:ph type="sldNum" sz="quarter" idx="12"/>
          </p:nvPr>
        </p:nvSpPr>
        <p:spPr/>
        <p:txBody>
          <a:bodyPr/>
          <a:lstStyle/>
          <a:p>
            <a:fld id="{2362E893-7686-413F-A880-5FE9AB1CA900}" type="slidenum">
              <a:rPr lang="en-US" smtClean="0"/>
              <a:t>5</a:t>
            </a:fld>
            <a:endParaRPr lang="en-US"/>
          </a:p>
        </p:txBody>
      </p:sp>
      <p:pic>
        <p:nvPicPr>
          <p:cNvPr id="1026" name="Picture 2" descr="Decision Trees Tutorial – Algobeans">
            <a:extLst>
              <a:ext uri="{FF2B5EF4-FFF2-40B4-BE49-F238E27FC236}">
                <a16:creationId xmlns:a16="http://schemas.microsoft.com/office/drawing/2014/main" id="{267933E5-E4BB-3844-1C1C-B63F8A3550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70001" y="1855473"/>
            <a:ext cx="6651997" cy="4016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24732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5BF2B7-2651-4155-51E8-322DA1C74D60}"/>
              </a:ext>
            </a:extLst>
          </p:cNvPr>
          <p:cNvSpPr>
            <a:spLocks noGrp="1"/>
          </p:cNvSpPr>
          <p:nvPr>
            <p:ph type="title"/>
          </p:nvPr>
        </p:nvSpPr>
        <p:spPr>
          <a:xfrm>
            <a:off x="838200" y="367901"/>
            <a:ext cx="10515600" cy="1325563"/>
          </a:xfrm>
        </p:spPr>
        <p:txBody>
          <a:bodyPr/>
          <a:lstStyle/>
          <a:p>
            <a:r>
              <a:rPr lang="en-US" dirty="0"/>
              <a:t>Regression Trees</a:t>
            </a:r>
          </a:p>
        </p:txBody>
      </p:sp>
      <p:sp>
        <p:nvSpPr>
          <p:cNvPr id="12" name="TextBox 11">
            <a:extLst>
              <a:ext uri="{FF2B5EF4-FFF2-40B4-BE49-F238E27FC236}">
                <a16:creationId xmlns:a16="http://schemas.microsoft.com/office/drawing/2014/main" id="{C14C3687-6B80-AE1F-6AB3-00238FA53D3E}"/>
              </a:ext>
            </a:extLst>
          </p:cNvPr>
          <p:cNvSpPr txBox="1"/>
          <p:nvPr/>
        </p:nvSpPr>
        <p:spPr>
          <a:xfrm>
            <a:off x="714375" y="1828800"/>
            <a:ext cx="10387821" cy="2031325"/>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Gill Sans MT" panose="020B0502020104020203" pitchFamily="34" charset="0"/>
              </a:rPr>
              <a:t>At each step, each variable is considered to find the best splitting point (resulting in the least RSS)</a:t>
            </a:r>
          </a:p>
          <a:p>
            <a:pPr marL="285750" indent="-285750">
              <a:buFont typeface="Arial" panose="020B0604020202020204" pitchFamily="34" charset="0"/>
              <a:buChar char="•"/>
            </a:pPr>
            <a:endParaRPr lang="en-US" dirty="0">
              <a:latin typeface="Gill Sans MT" panose="020B0502020104020203" pitchFamily="34" charset="0"/>
            </a:endParaRPr>
          </a:p>
          <a:p>
            <a:pPr marL="285750" indent="-285750">
              <a:buFont typeface="Arial" panose="020B0604020202020204" pitchFamily="34" charset="0"/>
              <a:buChar char="•"/>
            </a:pPr>
            <a:r>
              <a:rPr lang="en-US" dirty="0">
                <a:latin typeface="Gill Sans MT" panose="020B0502020104020203" pitchFamily="34" charset="0"/>
              </a:rPr>
              <a:t>The mean of the data is fit to each region</a:t>
            </a:r>
          </a:p>
          <a:p>
            <a:pPr marL="285750" indent="-285750">
              <a:buFont typeface="Arial" panose="020B0604020202020204" pitchFamily="34" charset="0"/>
              <a:buChar char="•"/>
            </a:pPr>
            <a:endParaRPr lang="en-US" dirty="0">
              <a:latin typeface="Gill Sans MT" panose="020B0502020104020203" pitchFamily="34" charset="0"/>
            </a:endParaRPr>
          </a:p>
          <a:p>
            <a:pPr marL="285750" indent="-285750">
              <a:buFont typeface="Arial" panose="020B0604020202020204" pitchFamily="34" charset="0"/>
              <a:buChar char="•"/>
            </a:pPr>
            <a:r>
              <a:rPr lang="en-US" dirty="0">
                <a:latin typeface="Gill Sans MT" panose="020B0502020104020203" pitchFamily="34" charset="0"/>
              </a:rPr>
              <a:t>The splitting process is repeated on each of the regions until a stopping rule applies</a:t>
            </a:r>
          </a:p>
          <a:p>
            <a:pPr marL="285750" indent="-285750">
              <a:buFont typeface="Arial" panose="020B0604020202020204" pitchFamily="34" charset="0"/>
              <a:buChar char="•"/>
            </a:pPr>
            <a:endParaRPr lang="en-US" dirty="0">
              <a:latin typeface="Gill Sans MT" panose="020B0502020104020203" pitchFamily="34" charset="0"/>
            </a:endParaRPr>
          </a:p>
          <a:p>
            <a:pPr marL="285750" indent="-285750">
              <a:buFont typeface="Arial" panose="020B0604020202020204" pitchFamily="34" charset="0"/>
              <a:buChar char="•"/>
            </a:pPr>
            <a:endParaRPr lang="en-US" dirty="0">
              <a:latin typeface="Gill Sans MT" panose="020B0502020104020203" pitchFamily="34" charset="0"/>
            </a:endParaRPr>
          </a:p>
        </p:txBody>
      </p:sp>
      <p:sp>
        <p:nvSpPr>
          <p:cNvPr id="13" name="Slide Number Placeholder 12">
            <a:extLst>
              <a:ext uri="{FF2B5EF4-FFF2-40B4-BE49-F238E27FC236}">
                <a16:creationId xmlns:a16="http://schemas.microsoft.com/office/drawing/2014/main" id="{F5A94FA7-35E3-F95A-5DFF-E525F71D95AC}"/>
              </a:ext>
            </a:extLst>
          </p:cNvPr>
          <p:cNvSpPr>
            <a:spLocks noGrp="1"/>
          </p:cNvSpPr>
          <p:nvPr>
            <p:ph type="sldNum" sz="quarter" idx="12"/>
          </p:nvPr>
        </p:nvSpPr>
        <p:spPr/>
        <p:txBody>
          <a:bodyPr/>
          <a:lstStyle/>
          <a:p>
            <a:fld id="{2362E893-7686-413F-A880-5FE9AB1CA900}" type="slidenum">
              <a:rPr lang="en-US" smtClean="0"/>
              <a:t>6</a:t>
            </a:fld>
            <a:endParaRPr lang="en-US"/>
          </a:p>
        </p:txBody>
      </p:sp>
      <p:sp>
        <p:nvSpPr>
          <p:cNvPr id="14" name="TextBox 13">
            <a:extLst>
              <a:ext uri="{FF2B5EF4-FFF2-40B4-BE49-F238E27FC236}">
                <a16:creationId xmlns:a16="http://schemas.microsoft.com/office/drawing/2014/main" id="{87D9B3DD-4CE2-A8D1-01C8-91BAABCCB4B7}"/>
              </a:ext>
            </a:extLst>
          </p:cNvPr>
          <p:cNvSpPr txBox="1"/>
          <p:nvPr/>
        </p:nvSpPr>
        <p:spPr>
          <a:xfrm>
            <a:off x="2783365" y="5987018"/>
            <a:ext cx="6386513" cy="369332"/>
          </a:xfrm>
          <a:prstGeom prst="rect">
            <a:avLst/>
          </a:prstGeom>
          <a:noFill/>
        </p:spPr>
        <p:txBody>
          <a:bodyPr wrap="square" rtlCol="0">
            <a:spAutoFit/>
          </a:bodyPr>
          <a:lstStyle/>
          <a:p>
            <a:r>
              <a:rPr lang="en-US" dirty="0">
                <a:latin typeface="Gill Sans MT" panose="020B0502020104020203" pitchFamily="34" charset="0"/>
              </a:rPr>
              <a:t>Figure 3. Three different ways of showing the same regression tree</a:t>
            </a:r>
          </a:p>
        </p:txBody>
      </p:sp>
      <p:pic>
        <p:nvPicPr>
          <p:cNvPr id="5122" name="Picture 2" descr="Three different representations of a regression tree of kyphosis data">
            <a:hlinkClick r:id="rId2"/>
            <a:extLst>
              <a:ext uri="{FF2B5EF4-FFF2-40B4-BE49-F238E27FC236}">
                <a16:creationId xmlns:a16="http://schemas.microsoft.com/office/drawing/2014/main" id="{8034658E-5DC6-C137-BF96-61283A6AED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9422" y="3429000"/>
            <a:ext cx="9813156" cy="24532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0570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8053D-449A-0D43-8EB3-6BB42F05F61D}"/>
              </a:ext>
            </a:extLst>
          </p:cNvPr>
          <p:cNvSpPr>
            <a:spLocks noGrp="1"/>
          </p:cNvSpPr>
          <p:nvPr>
            <p:ph type="title"/>
          </p:nvPr>
        </p:nvSpPr>
        <p:spPr>
          <a:xfrm>
            <a:off x="838200" y="339246"/>
            <a:ext cx="10515600" cy="1325563"/>
          </a:xfrm>
        </p:spPr>
        <p:txBody>
          <a:bodyPr/>
          <a:lstStyle/>
          <a:p>
            <a:r>
              <a:rPr lang="en-US" dirty="0"/>
              <a:t>Classification Trees</a:t>
            </a:r>
          </a:p>
        </p:txBody>
      </p:sp>
      <p:sp>
        <p:nvSpPr>
          <p:cNvPr id="3" name="Slide Number Placeholder 2">
            <a:extLst>
              <a:ext uri="{FF2B5EF4-FFF2-40B4-BE49-F238E27FC236}">
                <a16:creationId xmlns:a16="http://schemas.microsoft.com/office/drawing/2014/main" id="{26DCFD63-5F85-BBE6-3409-398F24666BA5}"/>
              </a:ext>
            </a:extLst>
          </p:cNvPr>
          <p:cNvSpPr>
            <a:spLocks noGrp="1"/>
          </p:cNvSpPr>
          <p:nvPr>
            <p:ph type="sldNum" sz="quarter" idx="12"/>
          </p:nvPr>
        </p:nvSpPr>
        <p:spPr/>
        <p:txBody>
          <a:bodyPr/>
          <a:lstStyle/>
          <a:p>
            <a:fld id="{2362E893-7686-413F-A880-5FE9AB1CA900}" type="slidenum">
              <a:rPr lang="en-US" smtClean="0"/>
              <a:t>7</a:t>
            </a:fld>
            <a:endParaRPr lang="en-US"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DA828766-7B5F-E622-CE42-0616D853896D}"/>
                  </a:ext>
                </a:extLst>
              </p:cNvPr>
              <p:cNvSpPr txBox="1"/>
              <p:nvPr/>
            </p:nvSpPr>
            <p:spPr>
              <a:xfrm>
                <a:off x="974785" y="1854679"/>
                <a:ext cx="9489057" cy="2181175"/>
              </a:xfrm>
              <a:prstGeom prst="rect">
                <a:avLst/>
              </a:prstGeom>
              <a:noFill/>
            </p:spPr>
            <p:txBody>
              <a:bodyPr wrap="square" rtlCol="0">
                <a:spAutoFit/>
              </a:bodyPr>
              <a:lstStyle/>
              <a:p>
                <a:pPr marL="285750" indent="-285750">
                  <a:buFont typeface="Arial" panose="020B0604020202020204" pitchFamily="34" charset="0"/>
                  <a:buChar char="•"/>
                </a:pPr>
                <a:r>
                  <a:rPr lang="en-US" b="0" dirty="0">
                    <a:latin typeface="Gill Sans MT" panose="020B0502020104020203" pitchFamily="34" charset="0"/>
                  </a:rPr>
                  <a:t>Classification trees classify new data to majority class in the region the data belongs to</a:t>
                </a:r>
                <a:endParaRPr lang="fa-IR" b="0" dirty="0">
                  <a:latin typeface="Gill Sans MT" panose="020B0502020104020203" pitchFamily="34" charset="0"/>
                </a:endParaRPr>
              </a:p>
              <a:p>
                <a:pPr marL="285750" indent="-285750">
                  <a:buFont typeface="Arial" panose="020B0604020202020204" pitchFamily="34" charset="0"/>
                  <a:buChar char="•"/>
                </a:pPr>
                <a:endParaRPr lang="fa-IR" dirty="0">
                  <a:latin typeface="Gill Sans MT" panose="020B0502020104020203" pitchFamily="34" charset="0"/>
                </a:endParaRPr>
              </a:p>
              <a:p>
                <a:pPr marL="285750" indent="-285750">
                  <a:buFont typeface="Arial" panose="020B0604020202020204" pitchFamily="34" charset="0"/>
                  <a:buChar char="•"/>
                </a:pPr>
                <a:r>
                  <a:rPr lang="en-US" b="0" dirty="0">
                    <a:latin typeface="Gill Sans MT" panose="020B0502020104020203" pitchFamily="34" charset="0"/>
                  </a:rPr>
                  <a:t>Multiple loss functions exist for classification</a:t>
                </a:r>
              </a:p>
              <a:p>
                <a:pPr marL="285750" indent="-285750">
                  <a:buFont typeface="Arial" panose="020B0604020202020204" pitchFamily="34" charset="0"/>
                  <a:buChar char="•"/>
                </a:pPr>
                <a:endParaRPr lang="en-US" dirty="0">
                  <a:latin typeface="Gill Sans MT" panose="020B0502020104020203" pitchFamily="34" charset="0"/>
                </a:endParaRPr>
              </a:p>
              <a:p>
                <a:pPr marL="285750" indent="-285750">
                  <a:buFont typeface="Arial" panose="020B0604020202020204" pitchFamily="34" charset="0"/>
                  <a:buChar char="•"/>
                </a:pPr>
                <a14:m>
                  <m:oMath xmlns:m="http://schemas.openxmlformats.org/officeDocument/2006/math">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𝑝</m:t>
                            </m:r>
                          </m:e>
                        </m:acc>
                      </m:e>
                      <m:sub>
                        <m:r>
                          <a:rPr lang="en-US" i="1">
                            <a:latin typeface="Cambria Math" panose="02040503050406030204" pitchFamily="18" charset="0"/>
                          </a:rPr>
                          <m:t>𝑚𝑘</m:t>
                        </m:r>
                      </m:sub>
                    </m:sSub>
                    <m:r>
                      <a:rPr lang="en-US" b="0" i="0" smtClean="0">
                        <a:latin typeface="Cambria Math" panose="02040503050406030204" pitchFamily="18" charset="0"/>
                      </a:rPr>
                      <m:t>=</m:t>
                    </m:r>
                    <m:f>
                      <m:fPr>
                        <m:ctrlPr>
                          <a:rPr lang="en-US" b="0" i="1" smtClean="0">
                            <a:latin typeface="Cambria Math" panose="02040503050406030204" pitchFamily="18" charset="0"/>
                          </a:rPr>
                        </m:ctrlPr>
                      </m:fPr>
                      <m:num>
                        <m:r>
                          <a:rPr lang="en-US" b="0" i="0" smtClean="0">
                            <a:latin typeface="Cambria Math" panose="02040503050406030204" pitchFamily="18" charset="0"/>
                          </a:rPr>
                          <m:t>1</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𝑚</m:t>
                            </m:r>
                          </m:sub>
                        </m:sSub>
                      </m:den>
                    </m:f>
                    <m:nary>
                      <m:naryPr>
                        <m:chr m:val="∑"/>
                        <m:subHide m:val="on"/>
                        <m:supHide m:val="on"/>
                        <m:ctrlPr>
                          <a:rPr lang="en-US" b="0" i="1" smtClean="0">
                            <a:latin typeface="Cambria Math" panose="02040503050406030204" pitchFamily="18" charset="0"/>
                          </a:rPr>
                        </m:ctrlPr>
                      </m:naryPr>
                      <m:sub/>
                      <m:sup/>
                      <m:e>
                        <m:r>
                          <a:rPr lang="en-US" b="0" i="1" smtClean="0">
                            <a:latin typeface="Cambria Math" panose="02040503050406030204" pitchFamily="18" charset="0"/>
                          </a:rPr>
                          <m:t>𝐼</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a:rPr lang="en-US" b="0" i="1" smtClean="0">
                                <a:latin typeface="Cambria Math" panose="02040503050406030204" pitchFamily="18" charset="0"/>
                              </a:rPr>
                              <m:t>𝑘</m:t>
                            </m:r>
                          </m:e>
                        </m:d>
                        <m:r>
                          <a:rPr lang="en-US" b="0" i="1" smtClean="0">
                            <a:latin typeface="Cambria Math" panose="02040503050406030204" pitchFamily="18" charset="0"/>
                          </a:rPr>
                          <m:t>,    </m:t>
                        </m:r>
                        <m:r>
                          <a:rPr lang="en-US" b="0" i="1" smtClean="0">
                            <a:latin typeface="Cambria Math" panose="02040503050406030204" pitchFamily="18" charset="0"/>
                          </a:rPr>
                          <m:t>𝑓𝑜𝑟</m:t>
                        </m:r>
                        <m:r>
                          <a:rPr lang="en-US" b="0" i="1" smtClean="0">
                            <a:latin typeface="Cambria Math" panose="02040503050406030204" pitchFamily="18" charset="0"/>
                          </a:rPr>
                          <m:t> </m:t>
                        </m:r>
                        <m:r>
                          <a:rPr lang="en-US" b="0" i="1" smtClean="0">
                            <a:latin typeface="Cambria Math" panose="02040503050406030204" pitchFamily="18" charset="0"/>
                          </a:rPr>
                          <m:t>𝑟𝑒𝑔𝑖𝑜𝑛</m:t>
                        </m:r>
                        <m:r>
                          <a:rPr lang="en-US" b="0" i="1" smtClean="0">
                            <a:latin typeface="Cambria Math" panose="02040503050406030204" pitchFamily="18" charset="0"/>
                          </a:rPr>
                          <m:t> </m:t>
                        </m:r>
                        <m:r>
                          <a:rPr lang="en-US" b="0" i="1" smtClean="0">
                            <a:latin typeface="Cambria Math" panose="02040503050406030204" pitchFamily="18" charset="0"/>
                          </a:rPr>
                          <m:t>𝑚</m:t>
                        </m:r>
                        <m:r>
                          <a:rPr lang="en-US" b="0" i="1" smtClean="0">
                            <a:latin typeface="Cambria Math" panose="02040503050406030204" pitchFamily="18" charset="0"/>
                          </a:rPr>
                          <m:t> </m:t>
                        </m:r>
                        <m:r>
                          <a:rPr lang="en-US" b="0" i="1" smtClean="0">
                            <a:latin typeface="Cambria Math" panose="02040503050406030204" pitchFamily="18" charset="0"/>
                          </a:rPr>
                          <m:t>𝑎𝑛𝑑</m:t>
                        </m:r>
                        <m:r>
                          <a:rPr lang="en-US" b="0" i="1" smtClean="0">
                            <a:latin typeface="Cambria Math" panose="02040503050406030204" pitchFamily="18" charset="0"/>
                          </a:rPr>
                          <m:t> </m:t>
                        </m:r>
                        <m:r>
                          <a:rPr lang="en-US" b="0" i="1" smtClean="0">
                            <a:latin typeface="Cambria Math" panose="02040503050406030204" pitchFamily="18" charset="0"/>
                          </a:rPr>
                          <m:t>𝑐𝑙𝑎𝑠𝑠</m:t>
                        </m:r>
                        <m:r>
                          <a:rPr lang="en-US" b="0" i="1" smtClean="0">
                            <a:latin typeface="Cambria Math" panose="02040503050406030204" pitchFamily="18" charset="0"/>
                          </a:rPr>
                          <m:t> </m:t>
                        </m:r>
                        <m:r>
                          <a:rPr lang="en-US" b="0" i="1" smtClean="0">
                            <a:latin typeface="Cambria Math" panose="02040503050406030204" pitchFamily="18" charset="0"/>
                          </a:rPr>
                          <m:t>𝑘</m:t>
                        </m:r>
                      </m:e>
                    </m:nary>
                  </m:oMath>
                </a14:m>
                <a:endParaRPr lang="en-US" b="0" dirty="0">
                  <a:latin typeface="Gill Sans MT" panose="020B0502020104020203" pitchFamily="34" charset="0"/>
                </a:endParaRPr>
              </a:p>
              <a:p>
                <a:pPr marL="285750" indent="-285750">
                  <a:buFont typeface="Arial" panose="020B0604020202020204" pitchFamily="34" charset="0"/>
                  <a:buChar char="•"/>
                </a:pPr>
                <a:endParaRPr lang="en-US" dirty="0">
                  <a:latin typeface="Gill Sans MT" panose="020B0502020104020203" pitchFamily="34" charset="0"/>
                </a:endParaRPr>
              </a:p>
              <a:p>
                <a:pPr marL="285750" indent="-285750">
                  <a:buFont typeface="Arial" panose="020B0604020202020204" pitchFamily="34" charset="0"/>
                  <a:buChar char="•"/>
                </a:pPr>
                <a:endParaRPr lang="en-US" b="0" dirty="0">
                  <a:latin typeface="Gill Sans MT" panose="020B0502020104020203" pitchFamily="34" charset="0"/>
                </a:endParaRPr>
              </a:p>
            </p:txBody>
          </p:sp>
        </mc:Choice>
        <mc:Fallback xmlns="">
          <p:sp>
            <p:nvSpPr>
              <p:cNvPr id="4" name="TextBox 3">
                <a:extLst>
                  <a:ext uri="{FF2B5EF4-FFF2-40B4-BE49-F238E27FC236}">
                    <a16:creationId xmlns:a16="http://schemas.microsoft.com/office/drawing/2014/main" id="{DA828766-7B5F-E622-CE42-0616D853896D}"/>
                  </a:ext>
                </a:extLst>
              </p:cNvPr>
              <p:cNvSpPr txBox="1">
                <a:spLocks noRot="1" noChangeAspect="1" noMove="1" noResize="1" noEditPoints="1" noAdjustHandles="1" noChangeArrowheads="1" noChangeShapeType="1" noTextEdit="1"/>
              </p:cNvSpPr>
              <p:nvPr/>
            </p:nvSpPr>
            <p:spPr>
              <a:xfrm>
                <a:off x="974785" y="1854679"/>
                <a:ext cx="9489057" cy="2181175"/>
              </a:xfrm>
              <a:prstGeom prst="rect">
                <a:avLst/>
              </a:prstGeom>
              <a:blipFill>
                <a:blip r:embed="rId2"/>
                <a:stretch>
                  <a:fillRect l="-450" t="-1397" b="-1397"/>
                </a:stretch>
              </a:blipFill>
            </p:spPr>
            <p:txBody>
              <a:bodyPr/>
              <a:lstStyle/>
              <a:p>
                <a:r>
                  <a:rPr lang="en-US">
                    <a:noFill/>
                  </a:rPr>
                  <a:t> </a:t>
                </a:r>
              </a:p>
            </p:txBody>
          </p:sp>
        </mc:Fallback>
      </mc:AlternateContent>
      <p:sp>
        <p:nvSpPr>
          <p:cNvPr id="14" name="TextBox 13">
            <a:extLst>
              <a:ext uri="{FF2B5EF4-FFF2-40B4-BE49-F238E27FC236}">
                <a16:creationId xmlns:a16="http://schemas.microsoft.com/office/drawing/2014/main" id="{AA83DE15-DB54-975F-A88C-B564324C5541}"/>
              </a:ext>
            </a:extLst>
          </p:cNvPr>
          <p:cNvSpPr txBox="1"/>
          <p:nvPr/>
        </p:nvSpPr>
        <p:spPr>
          <a:xfrm>
            <a:off x="3350039" y="5694032"/>
            <a:ext cx="4738548" cy="369332"/>
          </a:xfrm>
          <a:prstGeom prst="rect">
            <a:avLst/>
          </a:prstGeom>
          <a:noFill/>
        </p:spPr>
        <p:txBody>
          <a:bodyPr wrap="square" rtlCol="0">
            <a:spAutoFit/>
          </a:bodyPr>
          <a:lstStyle/>
          <a:p>
            <a:r>
              <a:rPr lang="en-US" dirty="0">
                <a:latin typeface="Gill Sans MT" panose="020B0502020104020203" pitchFamily="34" charset="0"/>
              </a:rPr>
              <a:t>Figure 4. Different measures of node “impurity”</a:t>
            </a:r>
          </a:p>
        </p:txBody>
      </p:sp>
      <p:pic>
        <p:nvPicPr>
          <p:cNvPr id="17" name="Picture 16">
            <a:hlinkClick r:id="rId3"/>
            <a:extLst>
              <a:ext uri="{FF2B5EF4-FFF2-40B4-BE49-F238E27FC236}">
                <a16:creationId xmlns:a16="http://schemas.microsoft.com/office/drawing/2014/main" id="{34BE9A70-D08D-288A-85E4-DE6797F133CC}"/>
              </a:ext>
            </a:extLst>
          </p:cNvPr>
          <p:cNvPicPr>
            <a:picLocks noChangeAspect="1"/>
          </p:cNvPicPr>
          <p:nvPr/>
        </p:nvPicPr>
        <p:blipFill>
          <a:blip r:embed="rId4"/>
          <a:stretch>
            <a:fillRect/>
          </a:stretch>
        </p:blipFill>
        <p:spPr>
          <a:xfrm>
            <a:off x="942975" y="3465182"/>
            <a:ext cx="10410825" cy="2228850"/>
          </a:xfrm>
          <a:prstGeom prst="rect">
            <a:avLst/>
          </a:prstGeom>
        </p:spPr>
      </p:pic>
    </p:spTree>
    <p:extLst>
      <p:ext uri="{BB962C8B-B14F-4D97-AF65-F5344CB8AC3E}">
        <p14:creationId xmlns:p14="http://schemas.microsoft.com/office/powerpoint/2010/main" val="8576884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E4D02B-1CD2-824B-86DB-5740B763CC6E}"/>
              </a:ext>
            </a:extLst>
          </p:cNvPr>
          <p:cNvSpPr>
            <a:spLocks noGrp="1"/>
          </p:cNvSpPr>
          <p:nvPr>
            <p:ph type="title"/>
          </p:nvPr>
        </p:nvSpPr>
        <p:spPr/>
        <p:txBody>
          <a:bodyPr/>
          <a:lstStyle/>
          <a:p>
            <a:r>
              <a:rPr lang="en-US" dirty="0"/>
              <a:t>Classification Trees</a:t>
            </a:r>
          </a:p>
        </p:txBody>
      </p:sp>
      <p:sp>
        <p:nvSpPr>
          <p:cNvPr id="3" name="Slide Number Placeholder 2">
            <a:extLst>
              <a:ext uri="{FF2B5EF4-FFF2-40B4-BE49-F238E27FC236}">
                <a16:creationId xmlns:a16="http://schemas.microsoft.com/office/drawing/2014/main" id="{15DD21EC-5681-DDA6-42E9-1AFC2F717551}"/>
              </a:ext>
            </a:extLst>
          </p:cNvPr>
          <p:cNvSpPr>
            <a:spLocks noGrp="1"/>
          </p:cNvSpPr>
          <p:nvPr>
            <p:ph type="sldNum" sz="quarter" idx="12"/>
          </p:nvPr>
        </p:nvSpPr>
        <p:spPr/>
        <p:txBody>
          <a:bodyPr/>
          <a:lstStyle/>
          <a:p>
            <a:fld id="{2362E893-7686-413F-A880-5FE9AB1CA900}" type="slidenum">
              <a:rPr lang="en-US" smtClean="0"/>
              <a:t>8</a:t>
            </a:fld>
            <a:endParaRPr lang="en-US"/>
          </a:p>
        </p:txBody>
      </p:sp>
      <p:pic>
        <p:nvPicPr>
          <p:cNvPr id="2050" name="Picture 2" descr="Data &amp; Me — A Visual Introduction to Machine Learning">
            <a:hlinkClick r:id="rId2"/>
            <a:extLst>
              <a:ext uri="{FF2B5EF4-FFF2-40B4-BE49-F238E27FC236}">
                <a16:creationId xmlns:a16="http://schemas.microsoft.com/office/drawing/2014/main" id="{911F65FC-7C89-362F-D1B4-DF15E35C7A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95712" y="1723231"/>
            <a:ext cx="4600575" cy="4600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48608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6DC84B-D4C8-286B-BDF5-D2460FF2CA53}"/>
              </a:ext>
            </a:extLst>
          </p:cNvPr>
          <p:cNvSpPr>
            <a:spLocks noGrp="1"/>
          </p:cNvSpPr>
          <p:nvPr>
            <p:ph type="title"/>
          </p:nvPr>
        </p:nvSpPr>
        <p:spPr/>
        <p:txBody>
          <a:bodyPr/>
          <a:lstStyle/>
          <a:p>
            <a:r>
              <a:rPr lang="en-US" dirty="0"/>
              <a:t>Tree-Pruning</a:t>
            </a:r>
          </a:p>
        </p:txBody>
      </p:sp>
      <p:sp>
        <p:nvSpPr>
          <p:cNvPr id="3" name="Slide Number Placeholder 2">
            <a:extLst>
              <a:ext uri="{FF2B5EF4-FFF2-40B4-BE49-F238E27FC236}">
                <a16:creationId xmlns:a16="http://schemas.microsoft.com/office/drawing/2014/main" id="{01E35831-EC24-B4CF-6B44-E7AAEEDB1E94}"/>
              </a:ext>
            </a:extLst>
          </p:cNvPr>
          <p:cNvSpPr>
            <a:spLocks noGrp="1"/>
          </p:cNvSpPr>
          <p:nvPr>
            <p:ph type="sldNum" sz="quarter" idx="12"/>
          </p:nvPr>
        </p:nvSpPr>
        <p:spPr/>
        <p:txBody>
          <a:bodyPr/>
          <a:lstStyle/>
          <a:p>
            <a:fld id="{2362E893-7686-413F-A880-5FE9AB1CA900}" type="slidenum">
              <a:rPr lang="en-US" smtClean="0"/>
              <a:t>9</a:t>
            </a:fld>
            <a:endParaRPr lang="en-US"/>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40DB7706-F3DF-0EDA-8BF6-1C8F777A1484}"/>
                  </a:ext>
                </a:extLst>
              </p:cNvPr>
              <p:cNvSpPr txBox="1"/>
              <p:nvPr/>
            </p:nvSpPr>
            <p:spPr>
              <a:xfrm>
                <a:off x="708803" y="1690688"/>
                <a:ext cx="10220864" cy="2884059"/>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Gill Sans MT" panose="020B0502020104020203" pitchFamily="34" charset="0"/>
                  </a:rPr>
                  <a:t>Weakest-link pruning collapses the internal node that decreases the loss function the least</a:t>
                </a:r>
              </a:p>
              <a:p>
                <a:pPr marL="285750" indent="-285750">
                  <a:buFont typeface="Arial" panose="020B0604020202020204" pitchFamily="34" charset="0"/>
                  <a:buChar char="•"/>
                </a:pPr>
                <a:endParaRPr lang="en-US" dirty="0">
                  <a:latin typeface="Gill Sans MT" panose="020B0502020104020203" pitchFamily="34" charset="0"/>
                </a:endParaRPr>
              </a:p>
              <a:p>
                <a:pPr marL="285750" indent="-285750">
                  <a:buFont typeface="Arial" panose="020B0604020202020204" pitchFamily="34" charset="0"/>
                  <a:buChar char="•"/>
                </a:pPr>
                <a:r>
                  <a:rPr lang="en-US" dirty="0">
                    <a:latin typeface="Gill Sans MT" panose="020B0502020104020203" pitchFamily="34" charset="0"/>
                  </a:rPr>
                  <a:t>Different nodes in the tree might have different number of leaves (corresponding to regions)</a:t>
                </a:r>
              </a:p>
              <a:p>
                <a:pPr marL="285750" indent="-285750">
                  <a:buFont typeface="Arial" panose="020B0604020202020204" pitchFamily="34" charset="0"/>
                  <a:buChar char="•"/>
                </a:pPr>
                <a:endParaRPr lang="en-US" dirty="0">
                  <a:latin typeface="Gill Sans MT" panose="020B0502020104020203" pitchFamily="34" charset="0"/>
                </a:endParaRPr>
              </a:p>
              <a:p>
                <a:pPr marL="285750" indent="-285750">
                  <a:buFont typeface="Arial" panose="020B0604020202020204" pitchFamily="34" charset="0"/>
                  <a:buChar char="•"/>
                </a:pPr>
                <a:r>
                  <a:rPr lang="en-US" dirty="0">
                    <a:latin typeface="Gill Sans MT" panose="020B0502020104020203" pitchFamily="34" charset="0"/>
                  </a:rPr>
                  <a:t>Per-node decrease in the cost function is considered instead of the total decrease</a:t>
                </a:r>
              </a:p>
              <a:p>
                <a:pPr/>
                <a14:m>
                  <m:oMathPara xmlns:m="http://schemas.openxmlformats.org/officeDocument/2006/math">
                    <m:oMathParaPr>
                      <m:jc m:val="centerGroup"/>
                    </m:oMathParaPr>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𝐶𝑜𝑠𝑡</m:t>
                          </m:r>
                          <m:r>
                            <a:rPr lang="en-US" b="0" i="1" smtClean="0">
                              <a:latin typeface="Cambria Math" panose="02040503050406030204" pitchFamily="18" charset="0"/>
                            </a:rPr>
                            <m:t> </m:t>
                          </m:r>
                          <m:r>
                            <a:rPr lang="en-US" b="0" i="1" smtClean="0">
                              <a:latin typeface="Cambria Math" panose="02040503050406030204" pitchFamily="18" charset="0"/>
                            </a:rPr>
                            <m:t>𝑓𝑢𝑛𝑐𝑡𝑖𝑜𝑛</m:t>
                          </m:r>
                          <m:r>
                            <a:rPr lang="en-US" b="0" i="1" smtClean="0">
                              <a:latin typeface="Cambria Math" panose="02040503050406030204" pitchFamily="18" charset="0"/>
                            </a:rPr>
                            <m:t> </m:t>
                          </m:r>
                          <m:r>
                            <a:rPr lang="en-US" b="0" i="1" smtClean="0">
                              <a:latin typeface="Cambria Math" panose="02040503050406030204" pitchFamily="18" charset="0"/>
                            </a:rPr>
                            <m:t>𝑑𝑒𝑐𝑟𝑒𝑎𝑠𝑒</m:t>
                          </m:r>
                          <m:r>
                            <a:rPr lang="en-US" b="0" i="1" smtClean="0">
                              <a:latin typeface="Cambria Math" panose="02040503050406030204" pitchFamily="18" charset="0"/>
                            </a:rPr>
                            <m:t> </m:t>
                          </m:r>
                          <m:r>
                            <a:rPr lang="en-US" b="0" i="1" smtClean="0">
                              <a:latin typeface="Cambria Math" panose="02040503050406030204" pitchFamily="18" charset="0"/>
                            </a:rPr>
                            <m:t>𝑜𝑓</m:t>
                          </m:r>
                          <m:r>
                            <a:rPr lang="en-US" b="0" i="1" smtClean="0">
                              <a:latin typeface="Cambria Math" panose="02040503050406030204" pitchFamily="18" charset="0"/>
                            </a:rPr>
                            <m:t> </m:t>
                          </m:r>
                          <m:r>
                            <a:rPr lang="en-US" b="0" i="1" smtClean="0">
                              <a:latin typeface="Cambria Math" panose="02040503050406030204" pitchFamily="18" charset="0"/>
                            </a:rPr>
                            <m:t>𝑎</m:t>
                          </m:r>
                          <m:r>
                            <a:rPr lang="en-US" b="0" i="1" smtClean="0">
                              <a:latin typeface="Cambria Math" panose="02040503050406030204" pitchFamily="18" charset="0"/>
                            </a:rPr>
                            <m:t> </m:t>
                          </m:r>
                          <m:r>
                            <a:rPr lang="en-US" b="0" i="1" smtClean="0">
                              <a:latin typeface="Cambria Math" panose="02040503050406030204" pitchFamily="18" charset="0"/>
                            </a:rPr>
                            <m:t>𝑛𝑜𝑑𝑒</m:t>
                          </m:r>
                        </m:num>
                        <m:den>
                          <m:r>
                            <a:rPr lang="en-US" b="0" i="1" smtClean="0">
                              <a:latin typeface="Cambria Math" panose="02040503050406030204" pitchFamily="18" charset="0"/>
                            </a:rPr>
                            <m:t>𝑡𝑜𝑡𝑎𝑙</m:t>
                          </m:r>
                          <m:r>
                            <a:rPr lang="en-US" b="0" i="1" smtClean="0">
                              <a:latin typeface="Cambria Math" panose="02040503050406030204" pitchFamily="18" charset="0"/>
                            </a:rPr>
                            <m:t> </m:t>
                          </m:r>
                          <m:r>
                            <a:rPr lang="en-US" b="0" i="1" smtClean="0">
                              <a:latin typeface="Cambria Math" panose="02040503050406030204" pitchFamily="18" charset="0"/>
                            </a:rPr>
                            <m:t>𝑛𝑢𝑚𝑏𝑒𝑟</m:t>
                          </m:r>
                          <m:r>
                            <a:rPr lang="en-US" b="0" i="1" smtClean="0">
                              <a:latin typeface="Cambria Math" panose="02040503050406030204" pitchFamily="18" charset="0"/>
                            </a:rPr>
                            <m:t> </m:t>
                          </m:r>
                          <m:r>
                            <a:rPr lang="en-US" b="0" i="1" smtClean="0">
                              <a:latin typeface="Cambria Math" panose="02040503050406030204" pitchFamily="18" charset="0"/>
                            </a:rPr>
                            <m:t>𝑜𝑓</m:t>
                          </m:r>
                          <m:r>
                            <a:rPr lang="en-US" b="0" i="1" smtClean="0">
                              <a:latin typeface="Cambria Math" panose="02040503050406030204" pitchFamily="18" charset="0"/>
                            </a:rPr>
                            <m:t> </m:t>
                          </m:r>
                          <m:r>
                            <a:rPr lang="en-US" b="0" i="1" smtClean="0">
                              <a:latin typeface="Cambria Math" panose="02040503050406030204" pitchFamily="18" charset="0"/>
                            </a:rPr>
                            <m:t>𝑙𝑒𝑎𝑣𝑒𝑠</m:t>
                          </m:r>
                          <m:r>
                            <a:rPr lang="en-US" b="0" i="1" smtClean="0">
                              <a:latin typeface="Cambria Math" panose="02040503050406030204" pitchFamily="18" charset="0"/>
                            </a:rPr>
                            <m:t> (</m:t>
                          </m:r>
                          <m:r>
                            <a:rPr lang="en-US" b="0" i="1" smtClean="0">
                              <a:latin typeface="Cambria Math" panose="02040503050406030204" pitchFamily="18" charset="0"/>
                            </a:rPr>
                            <m:t>𝑟𝑒𝑔𝑖𝑜𝑛𝑠</m:t>
                          </m:r>
                          <m:r>
                            <a:rPr lang="en-US" b="0" i="1" smtClean="0">
                              <a:latin typeface="Cambria Math" panose="02040503050406030204" pitchFamily="18" charset="0"/>
                            </a:rPr>
                            <m:t> </m:t>
                          </m:r>
                          <m:r>
                            <a:rPr lang="en-US" b="0" i="1" smtClean="0">
                              <a:latin typeface="Cambria Math" panose="02040503050406030204" pitchFamily="18" charset="0"/>
                            </a:rPr>
                            <m:t>𝑐𝑟𝑒𝑎𝑡𝑒𝑑</m:t>
                          </m:r>
                          <m:r>
                            <a:rPr lang="en-US" b="0" i="1" smtClean="0">
                              <a:latin typeface="Cambria Math" panose="02040503050406030204" pitchFamily="18" charset="0"/>
                            </a:rPr>
                            <m:t> </m:t>
                          </m:r>
                          <m:r>
                            <a:rPr lang="en-US" b="0" i="1" smtClean="0">
                              <a:latin typeface="Cambria Math" panose="02040503050406030204" pitchFamily="18" charset="0"/>
                            </a:rPr>
                            <m:t>𝑏𝑦</m:t>
                          </m:r>
                          <m:r>
                            <a:rPr lang="en-US" b="0" i="1" smtClean="0">
                              <a:latin typeface="Cambria Math" panose="02040503050406030204" pitchFamily="18" charset="0"/>
                            </a:rPr>
                            <m:t> </m:t>
                          </m:r>
                          <m:r>
                            <a:rPr lang="en-US" b="0" i="1" smtClean="0">
                              <a:latin typeface="Cambria Math" panose="02040503050406030204" pitchFamily="18" charset="0"/>
                            </a:rPr>
                            <m:t>𝑡</m:t>
                          </m:r>
                          <m:r>
                            <a:rPr lang="en-US" b="0" i="1" smtClean="0">
                              <a:latin typeface="Cambria Math" panose="02040503050406030204" pitchFamily="18" charset="0"/>
                            </a:rPr>
                            <m:t>h</m:t>
                          </m:r>
                          <m:r>
                            <a:rPr lang="en-US" b="0" i="1" smtClean="0">
                              <a:latin typeface="Cambria Math" panose="02040503050406030204" pitchFamily="18" charset="0"/>
                            </a:rPr>
                            <m:t>𝑎𝑡</m:t>
                          </m:r>
                          <m:r>
                            <a:rPr lang="en-US" b="0" i="1" smtClean="0">
                              <a:latin typeface="Cambria Math" panose="02040503050406030204" pitchFamily="18" charset="0"/>
                            </a:rPr>
                            <m:t> </m:t>
                          </m:r>
                          <m:r>
                            <a:rPr lang="en-US" b="0" i="1" smtClean="0">
                              <a:latin typeface="Cambria Math" panose="02040503050406030204" pitchFamily="18" charset="0"/>
                            </a:rPr>
                            <m:t>𝑛𝑜𝑑𝑒</m:t>
                          </m:r>
                          <m:r>
                            <a:rPr lang="en-US" b="0" i="1" smtClean="0">
                              <a:latin typeface="Cambria Math" panose="02040503050406030204" pitchFamily="18" charset="0"/>
                            </a:rPr>
                            <m:t>)</m:t>
                          </m:r>
                        </m:den>
                      </m:f>
                    </m:oMath>
                  </m:oMathPara>
                </a14:m>
                <a:endParaRPr lang="en-US" dirty="0">
                  <a:latin typeface="Gill Sans MT" panose="020B0502020104020203" pitchFamily="34" charset="0"/>
                </a:endParaRPr>
              </a:p>
              <a:p>
                <a:endParaRPr lang="en-US" dirty="0">
                  <a:latin typeface="Gill Sans MT" panose="020B0502020104020203" pitchFamily="34" charset="0"/>
                </a:endParaRPr>
              </a:p>
              <a:p>
                <a:pPr marL="285750" indent="-285750">
                  <a:buFont typeface="Arial" panose="020B0604020202020204" pitchFamily="34" charset="0"/>
                  <a:buChar char="•"/>
                </a:pPr>
                <a:r>
                  <a:rPr lang="en-US" dirty="0">
                    <a:latin typeface="Gill Sans MT" panose="020B0502020104020203" pitchFamily="34" charset="0"/>
                  </a:rPr>
                  <a:t>It can be shown that sequential node collapsing will produce a tree that minimizes a cost function plus a regularization term on the tree size</a:t>
                </a:r>
              </a:p>
            </p:txBody>
          </p:sp>
        </mc:Choice>
        <mc:Fallback xmlns="">
          <p:sp>
            <p:nvSpPr>
              <p:cNvPr id="8" name="TextBox 7">
                <a:extLst>
                  <a:ext uri="{FF2B5EF4-FFF2-40B4-BE49-F238E27FC236}">
                    <a16:creationId xmlns:a16="http://schemas.microsoft.com/office/drawing/2014/main" id="{40DB7706-F3DF-0EDA-8BF6-1C8F777A1484}"/>
                  </a:ext>
                </a:extLst>
              </p:cNvPr>
              <p:cNvSpPr txBox="1">
                <a:spLocks noRot="1" noChangeAspect="1" noMove="1" noResize="1" noEditPoints="1" noAdjustHandles="1" noChangeArrowheads="1" noChangeShapeType="1" noTextEdit="1"/>
              </p:cNvSpPr>
              <p:nvPr/>
            </p:nvSpPr>
            <p:spPr>
              <a:xfrm>
                <a:off x="708803" y="1690688"/>
                <a:ext cx="10220864" cy="2884059"/>
              </a:xfrm>
              <a:prstGeom prst="rect">
                <a:avLst/>
              </a:prstGeom>
              <a:blipFill>
                <a:blip r:embed="rId2"/>
                <a:stretch>
                  <a:fillRect l="-358" t="-1057" b="-2537"/>
                </a:stretch>
              </a:blipFill>
            </p:spPr>
            <p:txBody>
              <a:bodyPr/>
              <a:lstStyle/>
              <a:p>
                <a:r>
                  <a:rPr lang="en-US">
                    <a:noFill/>
                  </a:rPr>
                  <a:t> </a:t>
                </a:r>
              </a:p>
            </p:txBody>
          </p:sp>
        </mc:Fallback>
      </mc:AlternateContent>
      <p:pic>
        <p:nvPicPr>
          <p:cNvPr id="6146" name="Picture 2" descr="Decision Trees">
            <a:extLst>
              <a:ext uri="{FF2B5EF4-FFF2-40B4-BE49-F238E27FC236}">
                <a16:creationId xmlns:a16="http://schemas.microsoft.com/office/drawing/2014/main" id="{EBC9A492-19E6-4DE6-DAA9-4D2F860924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69124" y="4442389"/>
            <a:ext cx="6360543" cy="191396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402417EE-C9EB-0D9C-2ADA-BF721B333103}"/>
              </a:ext>
            </a:extLst>
          </p:cNvPr>
          <p:cNvSpPr txBox="1"/>
          <p:nvPr/>
        </p:nvSpPr>
        <p:spPr>
          <a:xfrm>
            <a:off x="838200" y="5190836"/>
            <a:ext cx="3730924" cy="369332"/>
          </a:xfrm>
          <a:prstGeom prst="rect">
            <a:avLst/>
          </a:prstGeom>
          <a:noFill/>
        </p:spPr>
        <p:txBody>
          <a:bodyPr wrap="square" rtlCol="0">
            <a:spAutoFit/>
          </a:bodyPr>
          <a:lstStyle/>
          <a:p>
            <a:r>
              <a:rPr lang="en-US" dirty="0">
                <a:latin typeface="Gill Sans MT" panose="020B0502020104020203" pitchFamily="34" charset="0"/>
              </a:rPr>
              <a:t>Figure 5. Tree before and after pruning  </a:t>
            </a:r>
          </a:p>
        </p:txBody>
      </p:sp>
    </p:spTree>
    <p:extLst>
      <p:ext uri="{BB962C8B-B14F-4D97-AF65-F5344CB8AC3E}">
        <p14:creationId xmlns:p14="http://schemas.microsoft.com/office/powerpoint/2010/main" val="257769545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Parcel">
  <a:themeElements>
    <a:clrScheme name="Parcel">
      <a:dk1>
        <a:srgbClr val="000000"/>
      </a:dk1>
      <a:lt1>
        <a:sysClr val="window" lastClr="FFFFFF"/>
      </a:lt1>
      <a:dk2>
        <a:srgbClr val="5E5E5E"/>
      </a:dk2>
      <a:lt2>
        <a:srgbClr val="DDDDDD"/>
      </a:lt2>
      <a:accent1>
        <a:srgbClr val="A6B727"/>
      </a:accent1>
      <a:accent2>
        <a:srgbClr val="418AB3"/>
      </a:accent2>
      <a:accent3>
        <a:srgbClr val="F69200"/>
      </a:accent3>
      <a:accent4>
        <a:srgbClr val="838383"/>
      </a:accent4>
      <a:accent5>
        <a:srgbClr val="FEC306"/>
      </a:accent5>
      <a:accent6>
        <a:srgbClr val="DF5327"/>
      </a:accent6>
      <a:hlink>
        <a:srgbClr val="F59E00"/>
      </a:hlink>
      <a:folHlink>
        <a:srgbClr val="B2B2B2"/>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A425FB89-E954-4A2A-81DC-D90804A94DB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6112</TotalTime>
  <Words>936</Words>
  <Application>Microsoft Office PowerPoint</Application>
  <PresentationFormat>Widescreen</PresentationFormat>
  <Paragraphs>131</Paragraphs>
  <Slides>20</Slides>
  <Notes>0</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20</vt:i4>
      </vt:variant>
    </vt:vector>
  </HeadingPairs>
  <TitlesOfParts>
    <vt:vector size="28" baseType="lpstr">
      <vt:lpstr>Arial</vt:lpstr>
      <vt:lpstr>Calibri</vt:lpstr>
      <vt:lpstr>Calibri Light</vt:lpstr>
      <vt:lpstr>Cambria Math</vt:lpstr>
      <vt:lpstr>Gill Sans MT</vt:lpstr>
      <vt:lpstr>Times New Roman</vt:lpstr>
      <vt:lpstr>Office Theme</vt:lpstr>
      <vt:lpstr>Parcel</vt:lpstr>
      <vt:lpstr>Machine Learning </vt:lpstr>
      <vt:lpstr>TREE-BASED METHODS</vt:lpstr>
      <vt:lpstr>Tree-Based Methods</vt:lpstr>
      <vt:lpstr>Tree-Based Methods</vt:lpstr>
      <vt:lpstr>Tree-Based Methods</vt:lpstr>
      <vt:lpstr>Regression Trees</vt:lpstr>
      <vt:lpstr>Classification Trees</vt:lpstr>
      <vt:lpstr>Classification Trees</vt:lpstr>
      <vt:lpstr>Tree-Pruning</vt:lpstr>
      <vt:lpstr>Bootstrapping and Bagging</vt:lpstr>
      <vt:lpstr>Bagging (Bootstrap Aggregation)</vt:lpstr>
      <vt:lpstr>Random Forests</vt:lpstr>
      <vt:lpstr>Random Forests</vt:lpstr>
      <vt:lpstr>Boosting METHODS</vt:lpstr>
      <vt:lpstr>Boosting Methods</vt:lpstr>
      <vt:lpstr>Adaboost</vt:lpstr>
      <vt:lpstr>Adaboost</vt:lpstr>
      <vt:lpstr>Gradient Boosting</vt:lpstr>
      <vt:lpstr>Gradient Boosting</vt:lpstr>
      <vt:lpstr>XGBoost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Machine Learning</dc:title>
  <dc:creator>alireza gargoori motlagh</dc:creator>
  <cp:lastModifiedBy>amir mm</cp:lastModifiedBy>
  <cp:revision>18</cp:revision>
  <dcterms:created xsi:type="dcterms:W3CDTF">2022-09-01T10:55:47Z</dcterms:created>
  <dcterms:modified xsi:type="dcterms:W3CDTF">2022-09-16T12:46:01Z</dcterms:modified>
</cp:coreProperties>
</file>